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0"/>
  </p:notesMasterIdLst>
  <p:sldIdLst>
    <p:sldId id="257" r:id="rId2"/>
    <p:sldId id="259" r:id="rId3"/>
    <p:sldId id="260" r:id="rId4"/>
    <p:sldId id="261" r:id="rId5"/>
    <p:sldId id="262" r:id="rId6"/>
    <p:sldId id="264" r:id="rId7"/>
    <p:sldId id="265" r:id="rId8"/>
    <p:sldId id="276" r:id="rId9"/>
    <p:sldId id="267" r:id="rId10"/>
    <p:sldId id="270" r:id="rId11"/>
    <p:sldId id="287" r:id="rId12"/>
    <p:sldId id="289" r:id="rId13"/>
    <p:sldId id="288" r:id="rId14"/>
    <p:sldId id="290" r:id="rId15"/>
    <p:sldId id="291" r:id="rId16"/>
    <p:sldId id="284" r:id="rId17"/>
    <p:sldId id="285" r:id="rId18"/>
    <p:sldId id="286" r:id="rId19"/>
    <p:sldId id="277" r:id="rId20"/>
    <p:sldId id="279" r:id="rId21"/>
    <p:sldId id="278" r:id="rId22"/>
    <p:sldId id="266" r:id="rId23"/>
    <p:sldId id="280" r:id="rId24"/>
    <p:sldId id="281" r:id="rId25"/>
    <p:sldId id="282" r:id="rId26"/>
    <p:sldId id="283" r:id="rId27"/>
    <p:sldId id="273" r:id="rId28"/>
    <p:sldId id="27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31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91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CF831-423A-40F5-835F-BCE728F0DCC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52999-D926-4D3F-89FB-2194099A1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52999-D926-4D3F-89FB-2194099A13F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52999-D926-4D3F-89FB-2194099A13F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 advClick="0" advTm="10000">
    <p:fade/>
    <p:sndAc>
      <p:stSnd>
        <p:snd r:embed="rId1" name="чему учат в школе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F374AF9-BDDA-4EA4-85DA-00DEDD87049C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E1F403AB-DD10-4EB0-8407-B49E06B608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Click="0" advTm="10000">
    <p:fade/>
    <p:sndAc>
      <p:stSnd>
        <p:snd r:embed="rId13" name="чему учат в школе"/>
      </p:stSnd>
    </p:sndAc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03696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 smtClean="0"/>
              <a:t>КГУ</a:t>
            </a:r>
            <a:r>
              <a:rPr lang="ru-RU" sz="2400" b="1" dirty="0" smtClean="0"/>
              <a:t> «</a:t>
            </a:r>
            <a:r>
              <a:rPr lang="ru-RU" sz="2400" b="1" dirty="0" err="1" smtClean="0"/>
              <a:t>Айдабульская</a:t>
            </a:r>
            <a:r>
              <a:rPr lang="ru-RU" sz="2400" b="1" dirty="0" smtClean="0"/>
              <a:t> средняя школа»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714356"/>
            <a:ext cx="764386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НАШ</a:t>
            </a:r>
          </a:p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САМЫЙ  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КЛАССНЫЙ</a:t>
            </a:r>
          </a:p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КЛАСС</a:t>
            </a:r>
            <a:endParaRPr lang="ru-RU" sz="4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" name="Содержимое 8" descr="F:\DCIM\133SSCAM\SDC11656.JPG"/>
          <p:cNvPicPr>
            <a:picLocks noGrp="1"/>
          </p:cNvPicPr>
          <p:nvPr>
            <p:ph idx="1"/>
          </p:nvPr>
        </p:nvPicPr>
        <p:blipFill>
          <a:blip r:embed="rId2"/>
          <a:srcRect l="8819" t="31624" r="1549" b="9616"/>
          <a:stretch>
            <a:fillRect/>
          </a:stretch>
        </p:blipFill>
        <p:spPr bwMode="auto">
          <a:xfrm>
            <a:off x="1000100" y="2928934"/>
            <a:ext cx="7500990" cy="35462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214422"/>
            <a:ext cx="6229336" cy="1143000"/>
          </a:xfrm>
        </p:spPr>
        <p:txBody>
          <a:bodyPr/>
          <a:lstStyle/>
          <a:p>
            <a:pPr algn="ctr"/>
            <a:r>
              <a:rPr lang="ru-RU" b="1" dirty="0" smtClean="0"/>
              <a:t>Наши успехи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7"/>
            <a:ext cx="8229600" cy="4100839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pPr algn="ctr"/>
            <a:r>
              <a:rPr lang="ru-RU" sz="3000" dirty="0" smtClean="0"/>
              <a:t>Кросс «Золотая осень» 2 место</a:t>
            </a:r>
          </a:p>
          <a:p>
            <a:pPr algn="ctr"/>
            <a:r>
              <a:rPr lang="ru-RU" sz="3000" dirty="0" smtClean="0"/>
              <a:t>Кубок области по лыжам 4 место</a:t>
            </a:r>
          </a:p>
          <a:p>
            <a:pPr algn="ctr"/>
            <a:r>
              <a:rPr lang="ru-RU" sz="3000" dirty="0" smtClean="0"/>
              <a:t>«</a:t>
            </a:r>
            <a:r>
              <a:rPr lang="ru-RU" sz="3000" dirty="0" err="1" smtClean="0"/>
              <a:t>Ак</a:t>
            </a:r>
            <a:r>
              <a:rPr lang="ru-RU" sz="3000" dirty="0" smtClean="0"/>
              <a:t> Бота» 2 место</a:t>
            </a:r>
          </a:p>
          <a:p>
            <a:pPr algn="ctr"/>
            <a:r>
              <a:rPr lang="ru-RU" sz="3000" dirty="0" smtClean="0"/>
              <a:t>«</a:t>
            </a:r>
            <a:r>
              <a:rPr lang="ru-RU" sz="3000" dirty="0" err="1" smtClean="0"/>
              <a:t>Жас</a:t>
            </a:r>
            <a:r>
              <a:rPr lang="ru-RU" sz="3000" dirty="0" smtClean="0"/>
              <a:t> тур – 2018» 1 место</a:t>
            </a:r>
          </a:p>
          <a:p>
            <a:pPr algn="ctr"/>
            <a:r>
              <a:rPr lang="ru-RU" sz="3000" dirty="0" smtClean="0"/>
              <a:t>Школьный кросс ко дню здоровья 1 место</a:t>
            </a:r>
          </a:p>
          <a:p>
            <a:pPr algn="ctr"/>
            <a:r>
              <a:rPr lang="ru-RU" sz="3000" dirty="0" smtClean="0"/>
              <a:t>Первенство  </a:t>
            </a:r>
            <a:r>
              <a:rPr lang="ru-RU" sz="3000" dirty="0" err="1" smtClean="0"/>
              <a:t>Зерендинской</a:t>
            </a:r>
            <a:r>
              <a:rPr lang="ru-RU" sz="3000" dirty="0" smtClean="0"/>
              <a:t> ДЮСШ 3 место</a:t>
            </a:r>
          </a:p>
          <a:p>
            <a:pPr algn="ctr"/>
            <a:r>
              <a:rPr lang="ru-RU" sz="3000" dirty="0" smtClean="0"/>
              <a:t>Горный фестиваль (Щучинск)</a:t>
            </a:r>
          </a:p>
          <a:p>
            <a:pPr algn="ctr"/>
            <a:r>
              <a:rPr lang="ru-RU" sz="3000" dirty="0" smtClean="0"/>
              <a:t>Литературный конкурс</a:t>
            </a:r>
          </a:p>
          <a:p>
            <a:pPr algn="ctr"/>
            <a:r>
              <a:rPr lang="ru-RU" sz="3000" dirty="0" smtClean="0"/>
              <a:t>Многоборье (</a:t>
            </a:r>
            <a:r>
              <a:rPr lang="ru-RU" sz="3000" dirty="0" err="1" smtClean="0"/>
              <a:t>Степногорск</a:t>
            </a:r>
            <a:r>
              <a:rPr lang="ru-RU" sz="3000" dirty="0" smtClean="0"/>
              <a:t>)</a:t>
            </a:r>
            <a:endParaRPr lang="ru-RU" sz="3000" dirty="0"/>
          </a:p>
        </p:txBody>
      </p:sp>
      <p:pic>
        <p:nvPicPr>
          <p:cNvPr id="5" name="Рисунок 4" descr="F:\DCIM\133SSCAM\DSC01323.JPG"/>
          <p:cNvPicPr/>
          <p:nvPr/>
        </p:nvPicPr>
        <p:blipFill>
          <a:blip r:embed="rId3" cstate="print"/>
          <a:srcRect l="30360" r="23150"/>
          <a:stretch>
            <a:fillRect/>
          </a:stretch>
        </p:blipFill>
        <p:spPr bwMode="auto">
          <a:xfrm>
            <a:off x="1071538" y="285728"/>
            <a:ext cx="2143140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102" y="1000108"/>
            <a:ext cx="6157898" cy="1143000"/>
          </a:xfrm>
        </p:spPr>
        <p:txBody>
          <a:bodyPr/>
          <a:lstStyle/>
          <a:p>
            <a:pPr algn="ctr"/>
            <a:r>
              <a:rPr lang="ru-RU" b="1" dirty="0" smtClean="0"/>
              <a:t>Наши успехи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000240"/>
            <a:ext cx="8229600" cy="4526280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2600" dirty="0" smtClean="0"/>
              <a:t>«</a:t>
            </a:r>
            <a:r>
              <a:rPr lang="ru-RU" sz="2600" dirty="0" err="1" smtClean="0"/>
              <a:t>Ак</a:t>
            </a:r>
            <a:r>
              <a:rPr lang="ru-RU" sz="2600" dirty="0" smtClean="0"/>
              <a:t> Бота» 1 место</a:t>
            </a:r>
          </a:p>
          <a:p>
            <a:r>
              <a:rPr lang="ru-RU" sz="2600" dirty="0" smtClean="0"/>
              <a:t>Областная историко-литературная олимпиада 1 место</a:t>
            </a:r>
          </a:p>
          <a:p>
            <a:r>
              <a:rPr lang="ru-RU" sz="2600" dirty="0" smtClean="0"/>
              <a:t>Районная  экологическая олимпиада 1 место</a:t>
            </a:r>
          </a:p>
          <a:p>
            <a:r>
              <a:rPr lang="ru-RU" sz="2600" dirty="0" smtClean="0"/>
              <a:t>Областная экологическая олимпиада (сертификат)</a:t>
            </a:r>
          </a:p>
          <a:p>
            <a:r>
              <a:rPr lang="ru-RU" sz="2600" dirty="0" err="1" smtClean="0"/>
              <a:t>Внутришкольная</a:t>
            </a:r>
            <a:r>
              <a:rPr lang="ru-RU" sz="2600" dirty="0" smtClean="0"/>
              <a:t> олимпиада по </a:t>
            </a:r>
            <a:r>
              <a:rPr lang="ru-RU" sz="2600" dirty="0" err="1" smtClean="0"/>
              <a:t>матиматике</a:t>
            </a:r>
            <a:r>
              <a:rPr lang="ru-RU" sz="2600" dirty="0" smtClean="0"/>
              <a:t> 2 </a:t>
            </a:r>
            <a:r>
              <a:rPr lang="ru-RU" sz="2600" dirty="0" err="1" smtClean="0"/>
              <a:t>мес</a:t>
            </a:r>
            <a:r>
              <a:rPr lang="ru-RU" sz="2600" dirty="0" smtClean="0"/>
              <a:t>, по русскому языку 3 место, за участие по географии, физике, казахскому языку.</a:t>
            </a:r>
          </a:p>
          <a:p>
            <a:r>
              <a:rPr lang="ru-RU" sz="2600" dirty="0" smtClean="0"/>
              <a:t>Участие в интернет олимпиаде по английскому языку</a:t>
            </a:r>
            <a:endParaRPr lang="ru-RU" sz="2600" dirty="0"/>
          </a:p>
        </p:txBody>
      </p:sp>
      <p:pic>
        <p:nvPicPr>
          <p:cNvPr id="6" name="Рисунок 5" descr="F:\DCIM\133SSCAM\DSC01309.JPG"/>
          <p:cNvPicPr/>
          <p:nvPr/>
        </p:nvPicPr>
        <p:blipFill>
          <a:blip r:embed="rId3" cstate="print"/>
          <a:srcRect l="21632" r="31309"/>
          <a:stretch>
            <a:fillRect/>
          </a:stretch>
        </p:blipFill>
        <p:spPr bwMode="auto">
          <a:xfrm>
            <a:off x="1000100" y="285728"/>
            <a:ext cx="1928826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000108"/>
            <a:ext cx="6086460" cy="1143000"/>
          </a:xfrm>
        </p:spPr>
        <p:txBody>
          <a:bodyPr/>
          <a:lstStyle/>
          <a:p>
            <a:pPr algn="ctr"/>
            <a:r>
              <a:rPr lang="ru-RU" b="1" dirty="0" smtClean="0"/>
              <a:t>Наши успехи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643182"/>
            <a:ext cx="8229600" cy="388333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600" dirty="0" smtClean="0"/>
              <a:t>«</a:t>
            </a:r>
            <a:r>
              <a:rPr lang="ru-RU" sz="2600" dirty="0" err="1" smtClean="0"/>
              <a:t>Ак</a:t>
            </a:r>
            <a:r>
              <a:rPr lang="ru-RU" sz="2600" dirty="0" smtClean="0"/>
              <a:t> Бота» 1 место</a:t>
            </a:r>
          </a:p>
          <a:p>
            <a:r>
              <a:rPr lang="ru-RU" sz="2600" dirty="0" smtClean="0"/>
              <a:t>Участие в интернет олимпиаде по английскому языку</a:t>
            </a:r>
          </a:p>
          <a:p>
            <a:r>
              <a:rPr lang="ru-RU" sz="2600" dirty="0" smtClean="0"/>
              <a:t>Районная экологическая олимпиада 1 место</a:t>
            </a:r>
          </a:p>
          <a:p>
            <a:r>
              <a:rPr lang="ru-RU" sz="2600" dirty="0" smtClean="0"/>
              <a:t>Областная экологическая олимпиада 1 место</a:t>
            </a:r>
          </a:p>
          <a:p>
            <a:r>
              <a:rPr lang="ru-RU" sz="2600" dirty="0" smtClean="0"/>
              <a:t>Выступление в Зеренде (1 мая)</a:t>
            </a:r>
          </a:p>
          <a:p>
            <a:endParaRPr lang="ru-RU" sz="2600" dirty="0" smtClean="0"/>
          </a:p>
        </p:txBody>
      </p:sp>
      <p:pic>
        <p:nvPicPr>
          <p:cNvPr id="4" name="Рисунок 3" descr="C:\Users\lenovo\Desktop\SDC12112.JPG"/>
          <p:cNvPicPr/>
          <p:nvPr/>
        </p:nvPicPr>
        <p:blipFill>
          <a:blip r:embed="rId3" cstate="print"/>
          <a:srcRect t="12393" r="63763" b="19658"/>
          <a:stretch>
            <a:fillRect/>
          </a:stretch>
        </p:blipFill>
        <p:spPr bwMode="auto">
          <a:xfrm>
            <a:off x="1142976" y="500042"/>
            <a:ext cx="2000264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226" y="1214422"/>
            <a:ext cx="6300774" cy="1143000"/>
          </a:xfrm>
        </p:spPr>
        <p:txBody>
          <a:bodyPr/>
          <a:lstStyle/>
          <a:p>
            <a:pPr algn="ctr"/>
            <a:r>
              <a:rPr lang="ru-RU" b="1" dirty="0" smtClean="0"/>
              <a:t>Наши успехи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3286124"/>
            <a:ext cx="8229600" cy="324039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800" dirty="0" smtClean="0"/>
              <a:t>«</a:t>
            </a:r>
            <a:r>
              <a:rPr lang="ru-RU" sz="2800" dirty="0" err="1" smtClean="0"/>
              <a:t>Ак</a:t>
            </a:r>
            <a:r>
              <a:rPr lang="ru-RU" sz="2800" dirty="0" smtClean="0"/>
              <a:t> Бота» 1 место</a:t>
            </a:r>
          </a:p>
          <a:p>
            <a:r>
              <a:rPr lang="ru-RU" sz="2800" dirty="0" smtClean="0"/>
              <a:t>Стихи Абая 3 место</a:t>
            </a:r>
          </a:p>
          <a:p>
            <a:r>
              <a:rPr lang="ru-RU" sz="2800" dirty="0" smtClean="0"/>
              <a:t>Литературный конкурс (сертификат)</a:t>
            </a:r>
          </a:p>
          <a:p>
            <a:endParaRPr lang="ru-RU" sz="2600" dirty="0" smtClean="0"/>
          </a:p>
          <a:p>
            <a:endParaRPr lang="ru-RU" sz="2600" dirty="0" smtClean="0"/>
          </a:p>
          <a:p>
            <a:endParaRPr lang="ru-RU" sz="2600" dirty="0" smtClean="0"/>
          </a:p>
        </p:txBody>
      </p:sp>
      <p:pic>
        <p:nvPicPr>
          <p:cNvPr id="4" name="Рисунок 3" descr="C:\Users\lenovo\Desktop\SDC12113.JPG"/>
          <p:cNvPicPr/>
          <p:nvPr/>
        </p:nvPicPr>
        <p:blipFill>
          <a:blip r:embed="rId3" cstate="print"/>
          <a:srcRect l="71673" t="1923" b="39530"/>
          <a:stretch>
            <a:fillRect/>
          </a:stretch>
        </p:blipFill>
        <p:spPr bwMode="auto">
          <a:xfrm>
            <a:off x="785786" y="500042"/>
            <a:ext cx="2143140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1214422"/>
            <a:ext cx="5943584" cy="1143000"/>
          </a:xfrm>
        </p:spPr>
        <p:txBody>
          <a:bodyPr/>
          <a:lstStyle/>
          <a:p>
            <a:pPr algn="ctr"/>
            <a:r>
              <a:rPr lang="ru-RU" b="1" dirty="0" smtClean="0"/>
              <a:t>Наши успехи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357562"/>
            <a:ext cx="8229600" cy="285752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800" dirty="0" smtClean="0"/>
              <a:t>Лыжные «Новогодние гонки»1 место</a:t>
            </a:r>
          </a:p>
          <a:p>
            <a:r>
              <a:rPr lang="ru-RU" sz="2800" dirty="0" smtClean="0"/>
              <a:t>Районный  вокальный конкурс 2 место</a:t>
            </a:r>
          </a:p>
          <a:p>
            <a:r>
              <a:rPr lang="ru-RU" sz="2800" dirty="0" smtClean="0"/>
              <a:t>Районный конкурс КВН</a:t>
            </a:r>
          </a:p>
          <a:p>
            <a:r>
              <a:rPr lang="ru-RU" sz="2800" dirty="0" smtClean="0"/>
              <a:t>Туризм 1 место</a:t>
            </a:r>
          </a:p>
        </p:txBody>
      </p:sp>
      <p:pic>
        <p:nvPicPr>
          <p:cNvPr id="4" name="Рисунок 3" descr="C:\Users\lenovo\Desktop\SDC12113.JPG"/>
          <p:cNvPicPr/>
          <p:nvPr/>
        </p:nvPicPr>
        <p:blipFill>
          <a:blip r:embed="rId3" cstate="print"/>
          <a:srcRect t="4490" r="74606" b="38211"/>
          <a:stretch>
            <a:fillRect/>
          </a:stretch>
        </p:blipFill>
        <p:spPr bwMode="auto">
          <a:xfrm>
            <a:off x="857224" y="500042"/>
            <a:ext cx="2000264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857232"/>
            <a:ext cx="5586394" cy="1143000"/>
          </a:xfrm>
        </p:spPr>
        <p:txBody>
          <a:bodyPr/>
          <a:lstStyle/>
          <a:p>
            <a:pPr algn="ctr"/>
            <a:r>
              <a:rPr lang="ru-RU" b="1" dirty="0" smtClean="0"/>
              <a:t>Наши успехи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4744" y="2857496"/>
            <a:ext cx="4929222" cy="192882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</a:t>
            </a:r>
            <a:r>
              <a:rPr lang="ru-RU" sz="2800" dirty="0" err="1" smtClean="0"/>
              <a:t>Ак</a:t>
            </a:r>
            <a:r>
              <a:rPr lang="ru-RU" sz="2800" dirty="0" smtClean="0"/>
              <a:t> Бота» 1 место</a:t>
            </a:r>
          </a:p>
          <a:p>
            <a:r>
              <a:rPr lang="ru-RU" sz="2800" dirty="0" smtClean="0"/>
              <a:t>Районная  экологическая </a:t>
            </a:r>
          </a:p>
          <a:p>
            <a:pPr>
              <a:buNone/>
            </a:pPr>
            <a:r>
              <a:rPr lang="ru-RU" sz="2800" dirty="0" smtClean="0"/>
              <a:t>    олимпиада 2 место</a:t>
            </a:r>
          </a:p>
        </p:txBody>
      </p:sp>
      <p:pic>
        <p:nvPicPr>
          <p:cNvPr id="5" name="Рисунок 4" descr="C:\Users\lenovo\Desktop\IMG_20180213_101321.jpg"/>
          <p:cNvPicPr/>
          <p:nvPr/>
        </p:nvPicPr>
        <p:blipFill>
          <a:blip r:embed="rId3" cstate="print"/>
          <a:srcRect l="18439" t="6010" b="19351"/>
          <a:stretch>
            <a:fillRect/>
          </a:stretch>
        </p:blipFill>
        <p:spPr bwMode="auto">
          <a:xfrm>
            <a:off x="714348" y="428604"/>
            <a:ext cx="2852744" cy="3706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53536"/>
            <a:ext cx="8929718" cy="6036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Районная  олимпиада по экологии</a:t>
            </a:r>
            <a:r>
              <a:rPr lang="ru-RU" sz="3200" dirty="0" smtClean="0"/>
              <a:t>.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471858" cy="45262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800" b="1" dirty="0" smtClean="0"/>
          </a:p>
          <a:p>
            <a:pPr algn="just"/>
            <a:endParaRPr lang="ru-RU" sz="18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8501122" cy="48149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   </a:t>
            </a:r>
            <a:r>
              <a:rPr lang="ru-RU" sz="2000" b="1" dirty="0" smtClean="0"/>
              <a:t>Общекомандное 2 место                           Победа в номинации</a:t>
            </a:r>
          </a:p>
          <a:p>
            <a:pPr>
              <a:buNone/>
            </a:pPr>
            <a:r>
              <a:rPr lang="ru-RU" sz="2000" b="1" dirty="0" smtClean="0"/>
              <a:t>                                                                                             «</a:t>
            </a:r>
            <a:r>
              <a:rPr lang="ru-RU" sz="2000" b="1" dirty="0" err="1" smtClean="0"/>
              <a:t>Фотоколлаж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pic>
        <p:nvPicPr>
          <p:cNvPr id="7" name="Рисунок 6" descr="F:\DCIM\133SSCAM\SDC11937.JPG"/>
          <p:cNvPicPr/>
          <p:nvPr/>
        </p:nvPicPr>
        <p:blipFill>
          <a:blip r:embed="rId2"/>
          <a:srcRect l="30144" r="16462" b="22222"/>
          <a:stretch>
            <a:fillRect/>
          </a:stretch>
        </p:blipFill>
        <p:spPr bwMode="auto">
          <a:xfrm>
            <a:off x="357158" y="1714488"/>
            <a:ext cx="4143404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F:\DCIM\133SSCAM\SDC11929.JPG"/>
          <p:cNvPicPr/>
          <p:nvPr/>
        </p:nvPicPr>
        <p:blipFill>
          <a:blip r:embed="rId3" cstate="print"/>
          <a:srcRect t="15385" r="40994" b="3632"/>
          <a:stretch>
            <a:fillRect/>
          </a:stretch>
        </p:blipFill>
        <p:spPr bwMode="auto">
          <a:xfrm>
            <a:off x="4786314" y="2000240"/>
            <a:ext cx="3500462" cy="435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642918"/>
            <a:ext cx="8929718" cy="10715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Победа в районной и областной олимпиадах</a:t>
            </a:r>
            <a:br>
              <a:rPr lang="ru-RU" sz="3200" b="1" dirty="0" smtClean="0"/>
            </a:br>
            <a:r>
              <a:rPr lang="ru-RU" sz="3200" b="1" dirty="0" smtClean="0"/>
              <a:t> по экологии в номинации «</a:t>
            </a:r>
            <a:r>
              <a:rPr lang="ru-RU" sz="3200" b="1" dirty="0" err="1" smtClean="0"/>
              <a:t>Экоклип</a:t>
            </a:r>
            <a:r>
              <a:rPr lang="ru-RU" sz="3200" b="1" dirty="0" smtClean="0"/>
              <a:t>»</a:t>
            </a:r>
            <a:r>
              <a:rPr lang="ru-RU" sz="3200" dirty="0" smtClean="0"/>
              <a:t>.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471858" cy="45262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800" b="1" dirty="0" smtClean="0"/>
          </a:p>
          <a:p>
            <a:pPr algn="just"/>
            <a:endParaRPr lang="ru-RU" sz="18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8501122" cy="48149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                                                                                             </a:t>
            </a:r>
            <a:endParaRPr lang="ru-RU" sz="2000" b="1" dirty="0"/>
          </a:p>
        </p:txBody>
      </p:sp>
      <p:pic>
        <p:nvPicPr>
          <p:cNvPr id="6" name="Рисунок 5" descr="C:\Users\lenovo\Desktop\SDC121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94684" y="2434416"/>
            <a:ext cx="494031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642918"/>
            <a:ext cx="8929718" cy="10715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Победа в областном </a:t>
            </a:r>
            <a:r>
              <a:rPr lang="ru-RU" sz="3200" b="1" dirty="0" err="1" smtClean="0"/>
              <a:t>историко</a:t>
            </a:r>
            <a:r>
              <a:rPr lang="ru-RU" sz="3200" b="1" dirty="0" smtClean="0"/>
              <a:t>- литературном конкурсе</a:t>
            </a:r>
            <a:br>
              <a:rPr lang="ru-RU" sz="3200" b="1" dirty="0" smtClean="0"/>
            </a:br>
            <a:r>
              <a:rPr lang="ru-RU" sz="3200" b="1" dirty="0" smtClean="0"/>
              <a:t>в номинации «Символы малой Родины»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471858" cy="45262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800" b="1" dirty="0" smtClean="0"/>
          </a:p>
          <a:p>
            <a:pPr algn="just"/>
            <a:endParaRPr lang="ru-RU" sz="18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8501122" cy="48149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                                                                                             </a:t>
            </a:r>
            <a:endParaRPr lang="ru-RU" sz="2000" b="1" dirty="0"/>
          </a:p>
        </p:txBody>
      </p:sp>
      <p:pic>
        <p:nvPicPr>
          <p:cNvPr id="6" name="Рисунок 5" descr="C:\Users\lenovo\Desktop\звездый фото\20180406_123407.jpg"/>
          <p:cNvPicPr/>
          <p:nvPr/>
        </p:nvPicPr>
        <p:blipFill>
          <a:blip r:embed="rId2" cstate="print"/>
          <a:srcRect r="11652"/>
          <a:stretch>
            <a:fillRect/>
          </a:stretch>
        </p:blipFill>
        <p:spPr bwMode="auto">
          <a:xfrm>
            <a:off x="357158" y="2143116"/>
            <a:ext cx="478634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lenovo\Desktop\звездый фото\20180406_130751.jpg"/>
          <p:cNvPicPr/>
          <p:nvPr/>
        </p:nvPicPr>
        <p:blipFill>
          <a:blip r:embed="rId3" cstate="print"/>
          <a:srcRect l="12984" r="15324" b="11434"/>
          <a:stretch>
            <a:fillRect/>
          </a:stretch>
        </p:blipFill>
        <p:spPr bwMode="auto">
          <a:xfrm rot="5400000">
            <a:off x="4572000" y="2214554"/>
            <a:ext cx="4857784" cy="385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Любим работать совместно с</a:t>
            </a:r>
            <a:br>
              <a:rPr lang="ru-RU" sz="2800" b="1" dirty="0" smtClean="0"/>
            </a:br>
            <a:r>
              <a:rPr lang="ru-RU" sz="2800" b="1" dirty="0" smtClean="0"/>
              <a:t> психологом школы</a:t>
            </a:r>
            <a:endParaRPr lang="ru-RU" sz="2800" b="1" dirty="0"/>
          </a:p>
        </p:txBody>
      </p:sp>
      <p:pic>
        <p:nvPicPr>
          <p:cNvPr id="14" name="Содержимое 13" descr="F:\DCIM\133SSCAM\SDC11831.JPG"/>
          <p:cNvPicPr>
            <a:picLocks noGrp="1"/>
          </p:cNvPicPr>
          <p:nvPr>
            <p:ph idx="1"/>
          </p:nvPr>
        </p:nvPicPr>
        <p:blipFill>
          <a:blip r:embed="rId3"/>
          <a:srcRect l="19081" t="12607" r="3314" b="10897"/>
          <a:stretch>
            <a:fillRect/>
          </a:stretch>
        </p:blipFill>
        <p:spPr bwMode="auto">
          <a:xfrm>
            <a:off x="4929190" y="928670"/>
            <a:ext cx="3983322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F:\DCIM\133SSCAM\SDC11957.JPG"/>
          <p:cNvPicPr/>
          <p:nvPr/>
        </p:nvPicPr>
        <p:blipFill>
          <a:blip r:embed="rId4"/>
          <a:srcRect t="14530" r="26884" b="10897"/>
          <a:stretch>
            <a:fillRect/>
          </a:stretch>
        </p:blipFill>
        <p:spPr bwMode="auto">
          <a:xfrm>
            <a:off x="357158" y="1142984"/>
            <a:ext cx="4214842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F:\DCIM\133SSCAM\SDC11973.JPG"/>
          <p:cNvPicPr/>
          <p:nvPr/>
        </p:nvPicPr>
        <p:blipFill>
          <a:blip r:embed="rId5"/>
          <a:srcRect t="14530" r="15019" b="12607"/>
          <a:stretch>
            <a:fillRect/>
          </a:stretch>
        </p:blipFill>
        <p:spPr bwMode="auto">
          <a:xfrm>
            <a:off x="357158" y="3786190"/>
            <a:ext cx="4357718" cy="285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C:\Users\lenovo\Desktop\IMG_20180213_1013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643314"/>
            <a:ext cx="4071934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ЗДРАВСТВУЙТЕ!</a:t>
            </a:r>
            <a:br>
              <a:rPr lang="ru-RU" sz="4000" b="1" dirty="0" smtClean="0"/>
            </a:br>
            <a:r>
              <a:rPr lang="ru-RU" sz="4000" b="1" dirty="0" smtClean="0"/>
              <a:t>ДАВАЙТЕ ПОЗНАКОМИМСЯ</a:t>
            </a:r>
            <a:endParaRPr lang="ru-RU" sz="4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28596" y="4143380"/>
            <a:ext cx="8185179" cy="2214578"/>
          </a:xfrm>
        </p:spPr>
        <p:txBody>
          <a:bodyPr/>
          <a:lstStyle/>
          <a:p>
            <a:pPr algn="ctr"/>
            <a:r>
              <a:rPr lang="ru-RU" sz="2000" b="1" dirty="0" smtClean="0"/>
              <a:t>в нашем классе 21 ученик: 13 мальчиков и 8 девочек. 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dirty="0" smtClean="0"/>
              <a:t>Были у нас удачи и промахи, победы и ошибки, </a:t>
            </a:r>
          </a:p>
          <a:p>
            <a:pPr algn="ctr"/>
            <a:r>
              <a:rPr lang="ru-RU" sz="2000" dirty="0" smtClean="0"/>
              <a:t>но живем мы дружно и весело,</a:t>
            </a:r>
          </a:p>
          <a:p>
            <a:pPr algn="ctr"/>
            <a:r>
              <a:rPr lang="ru-RU" sz="2000" dirty="0" smtClean="0"/>
              <a:t> любим свою школу  и своих учителей. 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b="1" dirty="0" smtClean="0"/>
              <a:t>Понимаем: все, чего мы хотим – в наших руках.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00760" y="1643050"/>
            <a:ext cx="4041775" cy="2286016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Шустрые, спортивные,</a:t>
            </a:r>
          </a:p>
          <a:p>
            <a:r>
              <a:rPr lang="ru-RU" sz="2000" dirty="0" smtClean="0"/>
              <a:t>Смелые, активные!</a:t>
            </a:r>
          </a:p>
          <a:p>
            <a:r>
              <a:rPr lang="ru-RU" sz="2000" dirty="0" smtClean="0"/>
              <a:t>Все умные, красивые,</a:t>
            </a:r>
          </a:p>
          <a:p>
            <a:r>
              <a:rPr lang="ru-RU" sz="2000" dirty="0" smtClean="0"/>
              <a:t>Веселые, счастливые!</a:t>
            </a:r>
          </a:p>
          <a:p>
            <a:r>
              <a:rPr lang="ru-RU" sz="2000" dirty="0" smtClean="0"/>
              <a:t>Сообразительные,</a:t>
            </a:r>
          </a:p>
          <a:p>
            <a:r>
              <a:rPr lang="ru-RU" sz="2000" dirty="0" smtClean="0"/>
              <a:t> любознательные,</a:t>
            </a:r>
          </a:p>
          <a:p>
            <a:r>
              <a:rPr lang="ru-RU" sz="2000" dirty="0" smtClean="0"/>
              <a:t>           В общем</a:t>
            </a:r>
          </a:p>
          <a:p>
            <a:r>
              <a:rPr lang="ru-RU" sz="2000" dirty="0" smtClean="0"/>
              <a:t>  привлекательные!</a:t>
            </a:r>
            <a:endParaRPr lang="ru-RU" sz="2000" dirty="0"/>
          </a:p>
        </p:txBody>
      </p:sp>
      <p:pic>
        <p:nvPicPr>
          <p:cNvPr id="8" name="Содержимое 7" descr="https://i.mycdn.me/image?id=855603852334&amp;t=0&amp;plc=WEB&amp;tkn=*DISnHzSVDfa5-feUWIfIffWrX6s"/>
          <p:cNvPicPr>
            <a:picLocks noGrp="1"/>
          </p:cNvPicPr>
          <p:nvPr>
            <p:ph sz="quarter" idx="2"/>
          </p:nvPr>
        </p:nvPicPr>
        <p:blipFill>
          <a:blip r:embed="rId3"/>
          <a:srcRect t="39931" b="21701"/>
          <a:stretch>
            <a:fillRect/>
          </a:stretch>
        </p:blipFill>
        <p:spPr bwMode="auto">
          <a:xfrm>
            <a:off x="285720" y="1571612"/>
            <a:ext cx="5929354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Активные участники школьных мероприятий</a:t>
            </a:r>
            <a:endParaRPr lang="ru-RU" sz="2800" b="1" dirty="0"/>
          </a:p>
        </p:txBody>
      </p:sp>
      <p:pic>
        <p:nvPicPr>
          <p:cNvPr id="4" name="Содержимое 3" descr="C:\Users\lenovo\Desktop\IMG_20180320_12031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071546"/>
            <a:ext cx="2428892" cy="371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lenovo\Desktop\IMG_20171227_171936.jpg"/>
          <p:cNvPicPr/>
          <p:nvPr/>
        </p:nvPicPr>
        <p:blipFill>
          <a:blip r:embed="rId4" cstate="print"/>
          <a:srcRect t="4327" r="36184" b="17067"/>
          <a:stretch>
            <a:fillRect/>
          </a:stretch>
        </p:blipFill>
        <p:spPr bwMode="auto">
          <a:xfrm>
            <a:off x="500034" y="1071546"/>
            <a:ext cx="2417165" cy="3971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lenovo\Desktop\IMG_20180203_173421.jpg"/>
          <p:cNvPicPr/>
          <p:nvPr/>
        </p:nvPicPr>
        <p:blipFill>
          <a:blip r:embed="rId5" cstate="print"/>
          <a:srcRect l="20844" t="22251" r="22715" b="21221"/>
          <a:stretch>
            <a:fillRect/>
          </a:stretch>
        </p:blipFill>
        <p:spPr bwMode="auto">
          <a:xfrm>
            <a:off x="2928926" y="500042"/>
            <a:ext cx="2786082" cy="3786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lenovo\Desktop\IMG_20180203_182203.jpg"/>
          <p:cNvPicPr/>
          <p:nvPr/>
        </p:nvPicPr>
        <p:blipFill>
          <a:blip r:embed="rId6" cstate="print"/>
          <a:srcRect l="11545" t="7911" r="14858" b="9989"/>
          <a:stretch>
            <a:fillRect/>
          </a:stretch>
        </p:blipFill>
        <p:spPr bwMode="auto">
          <a:xfrm>
            <a:off x="2214546" y="3714752"/>
            <a:ext cx="4429156" cy="3143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Умеем не только учиться, но и трудиться</a:t>
            </a:r>
            <a:endParaRPr lang="ru-RU" sz="2800" b="1" dirty="0"/>
          </a:p>
        </p:txBody>
      </p:sp>
      <p:pic>
        <p:nvPicPr>
          <p:cNvPr id="4" name="Содержимое 3" descr="C:\Users\lenovo\Desktop\SDC1110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3303060" cy="2568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lenovo\Desktop\SDC11092.JPG"/>
          <p:cNvPicPr/>
          <p:nvPr/>
        </p:nvPicPr>
        <p:blipFill>
          <a:blip r:embed="rId4"/>
          <a:srcRect l="17956" t="3205" b="5983"/>
          <a:stretch>
            <a:fillRect/>
          </a:stretch>
        </p:blipFill>
        <p:spPr bwMode="auto">
          <a:xfrm>
            <a:off x="4500562" y="1214423"/>
            <a:ext cx="3643338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lenovo\Desktop\IMG_20180426_150831.jpg"/>
          <p:cNvPicPr/>
          <p:nvPr/>
        </p:nvPicPr>
        <p:blipFill>
          <a:blip r:embed="rId5" cstate="print"/>
          <a:srcRect t="16356" r="5559" b="11966"/>
          <a:stretch>
            <a:fillRect/>
          </a:stretch>
        </p:blipFill>
        <p:spPr bwMode="auto">
          <a:xfrm>
            <a:off x="500034" y="3643314"/>
            <a:ext cx="3429024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lenovo\Desktop\фото\IMG_20180426_150853.jpg"/>
          <p:cNvPicPr/>
          <p:nvPr/>
        </p:nvPicPr>
        <p:blipFill>
          <a:blip r:embed="rId6" cstate="print"/>
          <a:srcRect t="9621" b="13048"/>
          <a:stretch>
            <a:fillRect/>
          </a:stretch>
        </p:blipFill>
        <p:spPr bwMode="auto">
          <a:xfrm>
            <a:off x="4500562" y="3714752"/>
            <a:ext cx="3429003" cy="2562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Когда мы вместе – нам здорово!</a:t>
            </a:r>
            <a:endParaRPr lang="ru-RU" sz="4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F:\DCIM\133SSCAM\SDC11811.JPG"/>
          <p:cNvPicPr/>
          <p:nvPr/>
        </p:nvPicPr>
        <p:blipFill>
          <a:blip r:embed="rId4"/>
          <a:srcRect t="27778" r="6841"/>
          <a:stretch>
            <a:fillRect/>
          </a:stretch>
        </p:blipFill>
        <p:spPr bwMode="auto">
          <a:xfrm>
            <a:off x="500034" y="1643050"/>
            <a:ext cx="8286807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  <p:sndAc>
      <p:stSnd>
        <p:snd r:embed="rId3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53536"/>
            <a:ext cx="8929718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Классный час «Я - патриот Казахстана»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471858" cy="45262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800" b="1" dirty="0" smtClean="0"/>
          </a:p>
          <a:p>
            <a:pPr algn="just"/>
            <a:endParaRPr lang="ru-RU" sz="18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4000504"/>
            <a:ext cx="2567006" cy="217169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1" name="Рисунок 10" descr="F:\DCIM\133SSCAM\SDC11656.JPG"/>
          <p:cNvPicPr/>
          <p:nvPr/>
        </p:nvPicPr>
        <p:blipFill>
          <a:blip r:embed="rId2"/>
          <a:srcRect l="28369" t="31624" r="4006" b="9616"/>
          <a:stretch>
            <a:fillRect/>
          </a:stretch>
        </p:blipFill>
        <p:spPr bwMode="auto">
          <a:xfrm>
            <a:off x="2562224" y="1500174"/>
            <a:ext cx="622461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F:\DCIM\133SSCAM\SDC116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14346" y="3214686"/>
            <a:ext cx="3857652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53536"/>
            <a:ext cx="8929718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Классный час по профориентации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471858" cy="45262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800" b="1" dirty="0" smtClean="0"/>
          </a:p>
          <a:p>
            <a:pPr algn="just"/>
            <a:endParaRPr lang="ru-RU" sz="18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4000504"/>
            <a:ext cx="2567006" cy="217169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7" name="Рисунок 6" descr="F:\DCIM\133SSCAM\SDC1173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764386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53536"/>
            <a:ext cx="8929718" cy="6036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Уроки нравственности 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471858" cy="45262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800" b="1" dirty="0" smtClean="0"/>
          </a:p>
          <a:p>
            <a:pPr algn="just"/>
            <a:endParaRPr lang="ru-RU" sz="18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4000504"/>
            <a:ext cx="2567006" cy="217169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0" name="Рисунок 9" descr="F:\DCIM\133SSCAM\SDC11747.JPG"/>
          <p:cNvPicPr/>
          <p:nvPr/>
        </p:nvPicPr>
        <p:blipFill>
          <a:blip r:embed="rId2"/>
          <a:srcRect l="10102" t="7479" r="5074" b="6410"/>
          <a:stretch>
            <a:fillRect/>
          </a:stretch>
        </p:blipFill>
        <p:spPr bwMode="auto">
          <a:xfrm>
            <a:off x="500034" y="1000108"/>
            <a:ext cx="8215370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53536"/>
            <a:ext cx="8929718" cy="6036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Классный час «Я выбираю жизнь»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471858" cy="45262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800" b="1" dirty="0" smtClean="0"/>
          </a:p>
          <a:p>
            <a:pPr algn="just"/>
            <a:endParaRPr lang="ru-RU" sz="18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4000504"/>
            <a:ext cx="2567006" cy="217169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6" name="Рисунок 5" descr="C:\Users\lenovo\Desktop\IMG_20180226_1337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286807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1814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Высот больших хотим добиться.</a:t>
            </a:r>
            <a:br>
              <a:rPr lang="ru-RU" sz="2800" b="1" dirty="0" smtClean="0"/>
            </a:br>
            <a:r>
              <a:rPr lang="ru-RU" sz="2800" b="1" dirty="0" smtClean="0"/>
              <a:t>Мы в школе лучшие из всех!</a:t>
            </a:r>
            <a:br>
              <a:rPr lang="ru-RU" sz="2800" b="1" dirty="0" smtClean="0"/>
            </a:br>
            <a:r>
              <a:rPr lang="ru-RU" sz="2800" b="1" dirty="0" smtClean="0"/>
              <a:t>Нам радость озаряет лица –</a:t>
            </a:r>
            <a:br>
              <a:rPr lang="ru-RU" sz="2800" b="1" dirty="0" smtClean="0"/>
            </a:br>
            <a:r>
              <a:rPr lang="ru-RU" sz="2800" b="1" dirty="0" smtClean="0"/>
              <a:t> Ведь скоро в жизни ждет успех!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71678"/>
            <a:ext cx="4038600" cy="450059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800" b="1" dirty="0" smtClean="0"/>
              <a:t>Ученики нашего класса являются членами  многих кружков и спортивных секций. Мы – участники различных конкурсов и, конечно, призеры!</a:t>
            </a:r>
            <a:endParaRPr lang="ru-RU" sz="18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71678"/>
            <a:ext cx="4038600" cy="4500594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endParaRPr lang="ru-RU" sz="1800" b="1" dirty="0" smtClean="0"/>
          </a:p>
          <a:p>
            <a:pPr algn="ctr"/>
            <a:endParaRPr lang="ru-RU" sz="1800" b="1" dirty="0" smtClean="0"/>
          </a:p>
          <a:p>
            <a:pPr algn="ctr"/>
            <a:endParaRPr lang="ru-RU" sz="1800" b="1" dirty="0" smtClean="0"/>
          </a:p>
          <a:p>
            <a:pPr algn="ctr"/>
            <a:r>
              <a:rPr lang="ru-RU" sz="1800" b="1" dirty="0" smtClean="0"/>
              <a:t>НАШИ СЛОВА НЕ РАСХОДЯТСЯ С ДЕЛОМ:</a:t>
            </a:r>
          </a:p>
          <a:p>
            <a:pPr algn="just"/>
            <a:r>
              <a:rPr lang="ru-RU" sz="1800" b="1" dirty="0" smtClean="0"/>
              <a:t>Мы – активные</a:t>
            </a:r>
          </a:p>
          <a:p>
            <a:pPr algn="just"/>
            <a:r>
              <a:rPr lang="ru-RU" sz="1800" b="1" dirty="0" smtClean="0"/>
              <a:t>Мы – спортивные</a:t>
            </a:r>
          </a:p>
          <a:p>
            <a:pPr algn="just"/>
            <a:r>
              <a:rPr lang="ru-RU" sz="1800" b="1" dirty="0" smtClean="0"/>
              <a:t>Мы – дружные</a:t>
            </a:r>
          </a:p>
          <a:p>
            <a:pPr algn="just"/>
            <a:r>
              <a:rPr lang="ru-RU" sz="1800" b="1" dirty="0" smtClean="0"/>
              <a:t>Мы – любознательные</a:t>
            </a:r>
          </a:p>
          <a:p>
            <a:pPr algn="just"/>
            <a:r>
              <a:rPr lang="ru-RU" sz="1800" b="1" dirty="0" smtClean="0"/>
              <a:t>Мы – привлекательные</a:t>
            </a:r>
          </a:p>
          <a:p>
            <a:pPr algn="just"/>
            <a:r>
              <a:rPr lang="ru-RU" sz="1800" b="1" dirty="0" smtClean="0"/>
              <a:t>Мы – веселые</a:t>
            </a:r>
          </a:p>
          <a:p>
            <a:pPr algn="just"/>
            <a:r>
              <a:rPr lang="ru-RU" sz="1800" b="1" dirty="0" smtClean="0"/>
              <a:t>Мы – это еще не все… </a:t>
            </a:r>
          </a:p>
          <a:p>
            <a:pPr algn="just"/>
            <a:r>
              <a:rPr lang="ru-RU" b="1" dirty="0" smtClean="0"/>
              <a:t>Будущее за нами!</a:t>
            </a:r>
          </a:p>
          <a:p>
            <a:pPr algn="ctr"/>
            <a:endParaRPr lang="ru-RU" sz="18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28662" y="428625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F:\DCIM\100SSCAM\SN85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071678"/>
            <a:ext cx="2786082" cy="2155271"/>
          </a:xfrm>
          <a:prstGeom prst="rect">
            <a:avLst/>
          </a:prstGeom>
          <a:noFill/>
        </p:spPr>
      </p:pic>
      <p:pic>
        <p:nvPicPr>
          <p:cNvPr id="8" name="Рисунок 7" descr="C:\Users\lenovo\Desktop\фото\SDC12116.JPG"/>
          <p:cNvPicPr/>
          <p:nvPr/>
        </p:nvPicPr>
        <p:blipFill>
          <a:blip r:embed="rId4" cstate="print"/>
          <a:srcRect t="4060"/>
          <a:stretch>
            <a:fillRect/>
          </a:stretch>
        </p:blipFill>
        <p:spPr bwMode="auto">
          <a:xfrm>
            <a:off x="285720" y="3214686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5572140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До встречи в девятом  классе!</a:t>
            </a:r>
            <a:endParaRPr lang="ru-RU" sz="4000" b="1" i="1" dirty="0"/>
          </a:p>
        </p:txBody>
      </p:sp>
      <p:pic>
        <p:nvPicPr>
          <p:cNvPr id="5" name="Рисунок 4" descr="C:\Users\lenovo\Desktop\SDC12118.JPG"/>
          <p:cNvPicPr/>
          <p:nvPr/>
        </p:nvPicPr>
        <p:blipFill>
          <a:blip r:embed="rId3" cstate="print"/>
          <a:srcRect b="18964"/>
          <a:stretch>
            <a:fillRect/>
          </a:stretch>
        </p:blipFill>
        <p:spPr bwMode="auto">
          <a:xfrm>
            <a:off x="642910" y="357166"/>
            <a:ext cx="8001056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НАША ВИЗИТНАЯ КАРТОЧКА</a:t>
            </a:r>
            <a:endParaRPr lang="ru-RU" sz="4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Количество – 21 человек</a:t>
            </a:r>
          </a:p>
          <a:p>
            <a:r>
              <a:rPr lang="ru-RU" sz="2400" dirty="0" smtClean="0"/>
              <a:t>Наш общий рост – 34 метр 86 сантиметров</a:t>
            </a:r>
          </a:p>
          <a:p>
            <a:r>
              <a:rPr lang="ru-RU" sz="2400" dirty="0" smtClean="0"/>
              <a:t>Наш общий вес – 1тонна 126килограммов</a:t>
            </a:r>
          </a:p>
          <a:p>
            <a:r>
              <a:rPr lang="ru-RU" sz="2400" dirty="0" smtClean="0"/>
              <a:t>Любимый цвет – молодо-зелено</a:t>
            </a:r>
          </a:p>
          <a:p>
            <a:r>
              <a:rPr lang="ru-RU" sz="2400" dirty="0" smtClean="0"/>
              <a:t>Ежедневное нервное напряжение – 220 вольт</a:t>
            </a:r>
          </a:p>
          <a:p>
            <a:r>
              <a:rPr lang="ru-RU" sz="2400" dirty="0" smtClean="0"/>
              <a:t>Сила сопротивления жизненным трудностям – </a:t>
            </a:r>
            <a:r>
              <a:rPr lang="ru-RU" sz="2000" dirty="0" smtClean="0"/>
              <a:t>48000ом</a:t>
            </a:r>
          </a:p>
          <a:p>
            <a:r>
              <a:rPr lang="ru-RU" sz="2400" dirty="0" smtClean="0"/>
              <a:t>Потенциальная энергия – 100 000джоулей</a:t>
            </a:r>
          </a:p>
          <a:p>
            <a:r>
              <a:rPr lang="ru-RU" sz="2400" dirty="0" smtClean="0"/>
              <a:t>Место тусовки – 26 кабинет</a:t>
            </a:r>
          </a:p>
          <a:p>
            <a:r>
              <a:rPr lang="ru-RU" sz="2400" dirty="0" smtClean="0"/>
              <a:t>Характер – стойкий</a:t>
            </a:r>
          </a:p>
          <a:p>
            <a:r>
              <a:rPr lang="ru-RU" sz="2400" dirty="0" smtClean="0"/>
              <a:t>Средний возраст – очень молодой</a:t>
            </a:r>
            <a:endParaRPr lang="ru-RU" sz="2400" dirty="0"/>
          </a:p>
        </p:txBody>
      </p:sp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СТРУКТУРА КЛАССНОГО САМОУПРАВЛЕНИЯ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757610" cy="4283410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sz="1800" b="1" u="sng" dirty="0" smtClean="0"/>
              <a:t>Актив класса</a:t>
            </a:r>
          </a:p>
          <a:p>
            <a:pPr algn="ctr">
              <a:buNone/>
            </a:pPr>
            <a:endParaRPr lang="ru-RU" sz="1800" b="1" u="sng" dirty="0" smtClean="0"/>
          </a:p>
          <a:p>
            <a:pPr algn="ctr">
              <a:buNone/>
            </a:pPr>
            <a:endParaRPr lang="ru-RU" sz="1800" b="1" u="sng" dirty="0" smtClean="0"/>
          </a:p>
          <a:p>
            <a:pPr algn="just">
              <a:buNone/>
            </a:pPr>
            <a:r>
              <a:rPr lang="ru-RU" sz="1500" b="1" u="sng" dirty="0" smtClean="0"/>
              <a:t>Староста класса</a:t>
            </a:r>
            <a:r>
              <a:rPr lang="ru-RU" sz="1500" b="1" dirty="0" smtClean="0"/>
              <a:t> – Майер Кристина</a:t>
            </a:r>
          </a:p>
          <a:p>
            <a:pPr algn="just">
              <a:buNone/>
            </a:pPr>
            <a:endParaRPr lang="ru-RU" sz="1500" b="1" dirty="0" smtClean="0"/>
          </a:p>
          <a:p>
            <a:pPr algn="just">
              <a:buNone/>
            </a:pPr>
            <a:r>
              <a:rPr lang="ru-RU" sz="1500" b="1" u="sng" dirty="0" smtClean="0"/>
              <a:t>Заместитель старосты –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Мосорова</a:t>
            </a:r>
            <a:r>
              <a:rPr lang="ru-RU" sz="1500" b="1" dirty="0" smtClean="0"/>
              <a:t> </a:t>
            </a:r>
            <a:r>
              <a:rPr lang="ru-RU" sz="1500" b="1" dirty="0" smtClean="0"/>
              <a:t>Арина</a:t>
            </a:r>
          </a:p>
          <a:p>
            <a:pPr algn="just">
              <a:buNone/>
            </a:pPr>
            <a:endParaRPr lang="ru-RU" sz="1500" b="1" dirty="0" smtClean="0"/>
          </a:p>
          <a:p>
            <a:pPr algn="just">
              <a:buNone/>
            </a:pPr>
            <a:r>
              <a:rPr lang="ru-RU" sz="1500" b="1" u="sng" dirty="0" smtClean="0"/>
              <a:t>Учебный сектор–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Аманжолова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Аделя</a:t>
            </a:r>
            <a:r>
              <a:rPr lang="ru-RU" sz="1500" b="1" dirty="0" smtClean="0"/>
              <a:t>,      </a:t>
            </a:r>
            <a:r>
              <a:rPr lang="ru-RU" sz="1500" b="1" dirty="0" err="1" smtClean="0"/>
              <a:t>Касымова</a:t>
            </a:r>
            <a:r>
              <a:rPr lang="ru-RU" sz="1500" b="1" dirty="0" smtClean="0"/>
              <a:t> Дина</a:t>
            </a:r>
            <a:endParaRPr lang="ru-RU" sz="1500" b="1" dirty="0" smtClean="0"/>
          </a:p>
          <a:p>
            <a:pPr algn="just">
              <a:buNone/>
            </a:pPr>
            <a:endParaRPr lang="ru-RU" sz="1500" b="1" dirty="0" smtClean="0"/>
          </a:p>
          <a:p>
            <a:pPr algn="just">
              <a:buNone/>
            </a:pPr>
            <a:r>
              <a:rPr lang="ru-RU" sz="1500" b="1" u="sng" dirty="0" smtClean="0"/>
              <a:t>Цветовод</a:t>
            </a:r>
            <a:r>
              <a:rPr lang="ru-RU" sz="1500" b="1" dirty="0" smtClean="0"/>
              <a:t> – </a:t>
            </a:r>
            <a:r>
              <a:rPr lang="ru-RU" sz="1500" b="1" dirty="0" err="1" smtClean="0"/>
              <a:t>Ергалиев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Дамир</a:t>
            </a:r>
            <a:r>
              <a:rPr lang="ru-RU" sz="1500" b="1" dirty="0" smtClean="0"/>
              <a:t>, </a:t>
            </a:r>
            <a:r>
              <a:rPr lang="ru-RU" sz="1500" b="1" dirty="0" err="1" smtClean="0"/>
              <a:t>Дандыбекова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Камила</a:t>
            </a:r>
            <a:r>
              <a:rPr lang="ru-RU" sz="1500" b="1" dirty="0" smtClean="0"/>
              <a:t>,</a:t>
            </a:r>
          </a:p>
          <a:p>
            <a:pPr algn="just">
              <a:buNone/>
            </a:pPr>
            <a:endParaRPr lang="ru-RU" sz="1500" b="1" dirty="0" smtClean="0"/>
          </a:p>
          <a:p>
            <a:pPr algn="just">
              <a:buNone/>
            </a:pPr>
            <a:r>
              <a:rPr lang="ru-RU" sz="1500" b="1" u="sng" dirty="0" smtClean="0"/>
              <a:t>Трудовик </a:t>
            </a:r>
            <a:r>
              <a:rPr lang="ru-RU" sz="1500" b="1" dirty="0" smtClean="0"/>
              <a:t> - </a:t>
            </a:r>
            <a:r>
              <a:rPr lang="ru-RU" sz="1500" b="1" dirty="0" err="1" smtClean="0"/>
              <a:t>Щукарев</a:t>
            </a:r>
            <a:r>
              <a:rPr lang="ru-RU" sz="1500" b="1" dirty="0" smtClean="0"/>
              <a:t> Владимир,  Шевчик Богдан</a:t>
            </a:r>
          </a:p>
          <a:p>
            <a:pPr algn="just">
              <a:buNone/>
            </a:pPr>
            <a:endParaRPr lang="ru-RU" sz="1500" b="1" dirty="0" smtClean="0"/>
          </a:p>
          <a:p>
            <a:pPr algn="just">
              <a:buNone/>
            </a:pPr>
            <a:r>
              <a:rPr lang="ru-RU" sz="1500" b="1" u="sng" dirty="0" smtClean="0"/>
              <a:t>Затейники</a:t>
            </a:r>
            <a:r>
              <a:rPr lang="ru-RU" sz="1500" b="1" dirty="0" smtClean="0"/>
              <a:t> – </a:t>
            </a:r>
            <a:r>
              <a:rPr lang="ru-RU" sz="1500" b="1" dirty="0" err="1" smtClean="0"/>
              <a:t>Аманжолова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Аделя</a:t>
            </a:r>
            <a:r>
              <a:rPr lang="ru-RU" sz="1500" b="1" dirty="0" smtClean="0"/>
              <a:t>, </a:t>
            </a:r>
            <a:r>
              <a:rPr lang="ru-RU" sz="1500" b="1" dirty="0" err="1" smtClean="0"/>
              <a:t>Чебуранова</a:t>
            </a:r>
            <a:r>
              <a:rPr lang="ru-RU" sz="1500" b="1" dirty="0" smtClean="0"/>
              <a:t> Ирина, </a:t>
            </a:r>
            <a:r>
              <a:rPr lang="ru-RU" sz="1500" b="1" dirty="0" err="1" smtClean="0"/>
              <a:t>Мухамбеткалиева</a:t>
            </a:r>
            <a:r>
              <a:rPr lang="ru-RU" sz="1500" b="1" dirty="0" smtClean="0"/>
              <a:t> Алина</a:t>
            </a:r>
            <a:endParaRPr lang="ru-RU" sz="1500" b="1" dirty="0" smtClean="0"/>
          </a:p>
          <a:p>
            <a:pPr algn="just">
              <a:buNone/>
            </a:pPr>
            <a:endParaRPr lang="ru-RU" sz="1500" b="1" dirty="0" smtClean="0"/>
          </a:p>
          <a:p>
            <a:pPr algn="just">
              <a:buNone/>
            </a:pPr>
            <a:r>
              <a:rPr lang="ru-RU" sz="1500" b="1" u="sng" dirty="0" smtClean="0"/>
              <a:t>Художник</a:t>
            </a:r>
            <a:r>
              <a:rPr lang="ru-RU" sz="1500" b="1" dirty="0" smtClean="0"/>
              <a:t> – </a:t>
            </a:r>
            <a:r>
              <a:rPr lang="ru-RU" sz="1500" b="1" dirty="0" err="1" smtClean="0"/>
              <a:t>Аманжолова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Аделя</a:t>
            </a:r>
            <a:r>
              <a:rPr lang="ru-RU" sz="1500" b="1" dirty="0" smtClean="0"/>
              <a:t>, </a:t>
            </a:r>
            <a:r>
              <a:rPr lang="ru-RU" sz="1500" b="1" dirty="0" err="1" smtClean="0"/>
              <a:t>Касымова</a:t>
            </a:r>
            <a:r>
              <a:rPr lang="ru-RU" sz="1500" b="1" dirty="0" smtClean="0"/>
              <a:t> </a:t>
            </a:r>
            <a:r>
              <a:rPr lang="ru-RU" sz="1500" b="1" dirty="0" smtClean="0"/>
              <a:t>  Дина</a:t>
            </a:r>
            <a:endParaRPr lang="ru-RU" sz="1500" b="1" dirty="0" smtClean="0"/>
          </a:p>
          <a:p>
            <a:pPr algn="just">
              <a:buNone/>
            </a:pPr>
            <a:endParaRPr lang="ru-RU" sz="1500" b="1" dirty="0" smtClean="0"/>
          </a:p>
          <a:p>
            <a:pPr algn="just">
              <a:buNone/>
            </a:pPr>
            <a:r>
              <a:rPr lang="ru-RU" sz="1500" b="1" u="sng" dirty="0" smtClean="0"/>
              <a:t>Физорг</a:t>
            </a:r>
            <a:r>
              <a:rPr lang="ru-RU" sz="1500" b="1" dirty="0" smtClean="0"/>
              <a:t> – </a:t>
            </a:r>
            <a:r>
              <a:rPr lang="ru-RU" sz="1500" b="1" dirty="0" err="1" smtClean="0"/>
              <a:t>Еркинов</a:t>
            </a:r>
            <a:r>
              <a:rPr lang="ru-RU" sz="1500" b="1" dirty="0" smtClean="0"/>
              <a:t> </a:t>
            </a:r>
            <a:r>
              <a:rPr lang="ru-RU" sz="1500" b="1" dirty="0" err="1" smtClean="0"/>
              <a:t>Диас</a:t>
            </a:r>
            <a:endParaRPr lang="ru-RU" sz="1500" b="1" dirty="0" smtClean="0"/>
          </a:p>
          <a:p>
            <a:pPr algn="just">
              <a:buNone/>
            </a:pPr>
            <a:endParaRPr lang="ru-RU" sz="1500" b="1" dirty="0" smtClean="0"/>
          </a:p>
          <a:p>
            <a:pPr algn="just">
              <a:buNone/>
            </a:pPr>
            <a:r>
              <a:rPr lang="ru-RU" sz="1500" b="1" u="sng" dirty="0" smtClean="0"/>
              <a:t>Главный дежурный</a:t>
            </a:r>
            <a:r>
              <a:rPr lang="ru-RU" sz="1500" b="1" dirty="0" smtClean="0"/>
              <a:t> – </a:t>
            </a:r>
            <a:r>
              <a:rPr lang="ru-RU" sz="1500" b="1" dirty="0" err="1" smtClean="0"/>
              <a:t>Куат</a:t>
            </a:r>
            <a:r>
              <a:rPr lang="ru-RU" sz="1500" b="1" dirty="0" smtClean="0"/>
              <a:t> Султан</a:t>
            </a:r>
            <a:endParaRPr lang="ru-RU" sz="1500" b="1" u="sng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85918" y="3500438"/>
            <a:ext cx="157163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Классный руководитель</a:t>
            </a:r>
          </a:p>
          <a:p>
            <a:pPr algn="ctr"/>
            <a:r>
              <a:rPr lang="ru-RU" sz="1200" b="1" dirty="0" smtClean="0"/>
              <a:t>+ семья</a:t>
            </a:r>
            <a:endParaRPr lang="ru-RU" sz="1200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2000232" y="4429132"/>
            <a:ext cx="28575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2928926" y="4429132"/>
            <a:ext cx="260033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357554" y="3929066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3071810"/>
            <a:ext cx="571504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ru-RU" sz="1200" b="1" dirty="0" smtClean="0"/>
              <a:t>Досуг</a:t>
            </a:r>
            <a:endParaRPr lang="ru-RU" sz="1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3071810"/>
            <a:ext cx="642942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ru-RU" sz="1200" b="1" dirty="0" smtClean="0"/>
              <a:t>Спорт и здоровье</a:t>
            </a:r>
            <a:endParaRPr lang="ru-RU" sz="1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5000636"/>
            <a:ext cx="1414466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200" b="1" dirty="0" smtClean="0"/>
              <a:t>Прессцентр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14612" y="5000636"/>
            <a:ext cx="128588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Забота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714612" y="2357430"/>
            <a:ext cx="135732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Образование</a:t>
            </a:r>
            <a:endParaRPr lang="ru-RU" sz="1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00100" y="2357430"/>
            <a:ext cx="148590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Труд и порядок</a:t>
            </a:r>
            <a:endParaRPr lang="ru-RU" sz="1200" b="1" dirty="0"/>
          </a:p>
        </p:txBody>
      </p:sp>
      <p:sp>
        <p:nvSpPr>
          <p:cNvPr id="16" name="Стрелка вверх 15"/>
          <p:cNvSpPr/>
          <p:nvPr/>
        </p:nvSpPr>
        <p:spPr>
          <a:xfrm>
            <a:off x="3000364" y="2928934"/>
            <a:ext cx="214314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flipH="1">
            <a:off x="2071670" y="2928934"/>
            <a:ext cx="214314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flipV="1">
            <a:off x="1142976" y="3929066"/>
            <a:ext cx="642942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ЗАНЯТОСТЬ В КРУЖКАХ И СЕКЦИЯХ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643050"/>
          <a:ext cx="8229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24"/>
                <a:gridCol w="2357454"/>
                <a:gridCol w="547212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Вокал 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solidFill>
                            <a:schemeClr val="bg1"/>
                          </a:solidFill>
                        </a:rPr>
                        <a:t>Мосорова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 Арина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Домбра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Еркинов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ru-RU" sz="2400" b="1" dirty="0" err="1" smtClean="0"/>
                        <a:t>Диас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Лыжи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</a:rPr>
                        <a:t>Мосорова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 Арина,    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err="1" smtClean="0">
                          <a:solidFill>
                            <a:schemeClr val="bg1"/>
                          </a:solidFill>
                        </a:rPr>
                        <a:t>Аманжолова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bg1"/>
                          </a:solidFill>
                        </a:rPr>
                        <a:t>Аделя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ru-RU" sz="2400" b="1" baseline="0" dirty="0" err="1" smtClean="0">
                          <a:solidFill>
                            <a:schemeClr val="bg1"/>
                          </a:solidFill>
                        </a:rPr>
                        <a:t>Баялин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Руслан</a:t>
                      </a:r>
                      <a:endParaRPr lang="ru-RU" sz="2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Туризм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</a:rPr>
                        <a:t>Мосорова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 Арина,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ru-RU" sz="2400" b="1" baseline="0" dirty="0" err="1" smtClean="0">
                          <a:solidFill>
                            <a:schemeClr val="bg1"/>
                          </a:solidFill>
                        </a:rPr>
                        <a:t>Аманжолова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bg1"/>
                          </a:solidFill>
                        </a:rPr>
                        <a:t>Аделя</a:t>
                      </a:r>
                      <a:endParaRPr lang="ru-RU" sz="2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2400" b="1" dirty="0" err="1" smtClean="0"/>
                        <a:t>Шушмаркин</a:t>
                      </a:r>
                      <a:r>
                        <a:rPr lang="ru-RU" sz="2400" b="1" dirty="0" smtClean="0"/>
                        <a:t> Андрей, </a:t>
                      </a:r>
                    </a:p>
                    <a:p>
                      <a:r>
                        <a:rPr lang="ru-RU" sz="2400" b="1" dirty="0" err="1" smtClean="0"/>
                        <a:t>Куат</a:t>
                      </a:r>
                      <a:r>
                        <a:rPr lang="ru-RU" sz="2400" b="1" dirty="0" smtClean="0"/>
                        <a:t> Султан, </a:t>
                      </a:r>
                    </a:p>
                    <a:p>
                      <a:r>
                        <a:rPr lang="ru-RU" sz="2400" b="1" dirty="0" err="1" smtClean="0"/>
                        <a:t>Чебуранова</a:t>
                      </a:r>
                      <a:r>
                        <a:rPr lang="ru-RU" sz="2400" b="1" dirty="0" smtClean="0"/>
                        <a:t> Ирина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Борьба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Ергалиев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ru-RU" sz="2400" b="1" dirty="0" err="1" smtClean="0"/>
                        <a:t>Дамир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МЫ - УЧЕНИКИ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8186766" cy="1822449"/>
          </a:xfrm>
        </p:spPr>
        <p:txBody>
          <a:bodyPr/>
          <a:lstStyle/>
          <a:p>
            <a:pPr algn="ctr"/>
            <a:r>
              <a:rPr lang="ru-RU" sz="1800" dirty="0" smtClean="0"/>
              <a:t>2017-2018 учебный год мы завершили неплохо: в классе </a:t>
            </a:r>
          </a:p>
          <a:p>
            <a:pPr algn="ctr"/>
            <a:r>
              <a:rPr lang="ru-RU" sz="1800" dirty="0" smtClean="0"/>
              <a:t>3 отличника, </a:t>
            </a:r>
            <a:r>
              <a:rPr lang="ru-RU" sz="1800" dirty="0" smtClean="0"/>
              <a:t>6 </a:t>
            </a:r>
            <a:r>
              <a:rPr lang="ru-RU" sz="1800" dirty="0" smtClean="0"/>
              <a:t>хорошистов, неуспевающих нет. </a:t>
            </a:r>
          </a:p>
          <a:p>
            <a:pPr algn="ctr"/>
            <a:r>
              <a:rPr lang="ru-RU" sz="1800" b="1" dirty="0" smtClean="0"/>
              <a:t>Качество знаний 42,8%</a:t>
            </a:r>
          </a:p>
          <a:p>
            <a:pPr algn="ctr"/>
            <a:endParaRPr lang="ru-RU" sz="1800" dirty="0" smtClean="0"/>
          </a:p>
          <a:p>
            <a:pPr algn="ctr"/>
            <a:r>
              <a:rPr lang="ru-RU" sz="1800" dirty="0" smtClean="0"/>
              <a:t>Мы активные участники  республиканского конкурса «</a:t>
            </a:r>
            <a:r>
              <a:rPr lang="ru-RU" sz="1800" dirty="0" err="1" smtClean="0"/>
              <a:t>Ак</a:t>
            </a:r>
            <a:r>
              <a:rPr lang="ru-RU" sz="1800" dirty="0" smtClean="0"/>
              <a:t> бота»</a:t>
            </a:r>
          </a:p>
          <a:p>
            <a:pPr algn="ctr"/>
            <a:r>
              <a:rPr lang="ru-RU" sz="1800" dirty="0" smtClean="0"/>
              <a:t>Семь человек приняли участие. Итог: 6 первых мест и 1 второе</a:t>
            </a:r>
            <a:endParaRPr lang="ru-RU" sz="1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 flipH="1">
            <a:off x="8686799" y="1571612"/>
            <a:ext cx="45719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457200" y="2857496"/>
            <a:ext cx="4040188" cy="344646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800" b="1" dirty="0"/>
          </a:p>
        </p:txBody>
      </p:sp>
      <p:pic>
        <p:nvPicPr>
          <p:cNvPr id="10" name="Содержимое 9" descr="C:\Users\lenovo\Desktop\SDC12115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t="7692" b="8547"/>
          <a:stretch>
            <a:fillRect/>
          </a:stretch>
        </p:blipFill>
        <p:spPr bwMode="auto">
          <a:xfrm>
            <a:off x="1500166" y="3357562"/>
            <a:ext cx="557216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НАШИ ОТЛИЧНИЦЫ</a:t>
            </a:r>
            <a:endParaRPr lang="ru-RU" sz="4400" b="1" dirty="0"/>
          </a:p>
        </p:txBody>
      </p:sp>
      <p:sp>
        <p:nvSpPr>
          <p:cNvPr id="5" name="TextBox 4" descr="Ильясова Сабина, Кривенко Ольга, Редкаш Юрий, Карнаухова Арина"/>
          <p:cNvSpPr txBox="1"/>
          <p:nvPr/>
        </p:nvSpPr>
        <p:spPr>
          <a:xfrm>
            <a:off x="571472" y="5214950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Аманжолова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Аделя</a:t>
            </a:r>
            <a:r>
              <a:rPr lang="ru-RU" sz="2400" b="1" dirty="0" smtClean="0"/>
              <a:t>,        </a:t>
            </a:r>
            <a:r>
              <a:rPr lang="ru-RU" sz="2400" b="1" dirty="0" err="1" smtClean="0"/>
              <a:t>Касымова</a:t>
            </a:r>
            <a:r>
              <a:rPr lang="ru-RU" sz="2400" b="1" dirty="0" smtClean="0"/>
              <a:t> Дина, </a:t>
            </a:r>
          </a:p>
          <a:p>
            <a:pPr algn="ctr"/>
            <a:r>
              <a:rPr lang="ru-RU" sz="2400" b="1" dirty="0" smtClean="0"/>
              <a:t>Майер Кристина</a:t>
            </a:r>
            <a:endParaRPr lang="ru-RU" sz="2400" b="1" dirty="0"/>
          </a:p>
        </p:txBody>
      </p:sp>
      <p:pic>
        <p:nvPicPr>
          <p:cNvPr id="7" name="Содержимое 6" descr="C:\Users\lenovo\Desktop\SDC12112.JPG"/>
          <p:cNvPicPr>
            <a:picLocks noGrp="1"/>
          </p:cNvPicPr>
          <p:nvPr>
            <p:ph idx="1"/>
          </p:nvPr>
        </p:nvPicPr>
        <p:blipFill>
          <a:blip r:embed="rId3" cstate="print"/>
          <a:srcRect t="12393"/>
          <a:stretch>
            <a:fillRect/>
          </a:stretch>
        </p:blipFill>
        <p:spPr bwMode="auto">
          <a:xfrm>
            <a:off x="1571604" y="1285860"/>
            <a:ext cx="621510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НАШИ ХОРОШИСТЫ</a:t>
            </a:r>
            <a:endParaRPr lang="ru-RU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5357826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Мосорова</a:t>
            </a:r>
            <a:r>
              <a:rPr lang="ru-RU" sz="2400" b="1" dirty="0" smtClean="0"/>
              <a:t> Арина, </a:t>
            </a:r>
            <a:r>
              <a:rPr lang="ru-RU" sz="2400" b="1" dirty="0" err="1" smtClean="0"/>
              <a:t>Куат</a:t>
            </a:r>
            <a:r>
              <a:rPr lang="ru-RU" sz="2400" b="1" dirty="0" smtClean="0"/>
              <a:t> Султан,</a:t>
            </a:r>
          </a:p>
          <a:p>
            <a:pPr algn="ctr"/>
            <a:r>
              <a:rPr lang="ru-RU" sz="2400" b="1" dirty="0" err="1" smtClean="0"/>
              <a:t>Чебуранова</a:t>
            </a:r>
            <a:r>
              <a:rPr lang="ru-RU" sz="2400" b="1" dirty="0" smtClean="0"/>
              <a:t> Ирина, Дедиков Дмитрий, </a:t>
            </a:r>
            <a:r>
              <a:rPr lang="ru-RU" sz="2400" b="1" dirty="0" err="1" smtClean="0"/>
              <a:t>Мухамбеткалиева</a:t>
            </a:r>
            <a:r>
              <a:rPr lang="ru-RU" sz="2400" b="1" dirty="0" smtClean="0"/>
              <a:t> Алина, </a:t>
            </a:r>
            <a:r>
              <a:rPr lang="ru-RU" sz="2400" b="1" dirty="0" err="1" smtClean="0"/>
              <a:t>Еркинов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Диас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7" name="Содержимое 6" descr="C:\Users\lenovo\Desktop\SDC12113.JPG"/>
          <p:cNvPicPr>
            <a:picLocks noGrp="1"/>
          </p:cNvPicPr>
          <p:nvPr>
            <p:ph idx="1"/>
          </p:nvPr>
        </p:nvPicPr>
        <p:blipFill>
          <a:blip r:embed="rId4" cstate="print"/>
          <a:srcRect b="11485"/>
          <a:stretch>
            <a:fillRect/>
          </a:stretch>
        </p:blipFill>
        <p:spPr bwMode="auto">
          <a:xfrm>
            <a:off x="1071538" y="1285860"/>
            <a:ext cx="657229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3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Ученики класса – активные участники </a:t>
            </a:r>
            <a:br>
              <a:rPr lang="ru-RU" sz="2400" b="1" dirty="0" smtClean="0"/>
            </a:br>
            <a:r>
              <a:rPr lang="ru-RU" sz="2400" b="1" dirty="0" smtClean="0"/>
              <a:t>предметных недель, занимательных конкурсов, </a:t>
            </a:r>
            <a:br>
              <a:rPr lang="ru-RU" sz="2400" b="1" dirty="0" smtClean="0"/>
            </a:br>
            <a:r>
              <a:rPr lang="ru-RU" sz="2400" b="1" dirty="0" smtClean="0"/>
              <a:t>интересных классных часов.</a:t>
            </a:r>
            <a:endParaRPr lang="ru-RU" sz="2400" b="1" dirty="0"/>
          </a:p>
        </p:txBody>
      </p:sp>
      <p:pic>
        <p:nvPicPr>
          <p:cNvPr id="9" name="Содержимое 8" descr="F:\DCIM\133SSCAM\DSC01306.JPG"/>
          <p:cNvPicPr>
            <a:picLocks noGrp="1"/>
          </p:cNvPicPr>
          <p:nvPr>
            <p:ph idx="1"/>
          </p:nvPr>
        </p:nvPicPr>
        <p:blipFill>
          <a:blip r:embed="rId3" cstate="print"/>
          <a:srcRect l="18786" r="19165"/>
          <a:stretch>
            <a:fillRect/>
          </a:stretch>
        </p:blipFill>
        <p:spPr bwMode="auto">
          <a:xfrm>
            <a:off x="285720" y="1428736"/>
            <a:ext cx="257176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DCIM\133SSCAM\DSC012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428736"/>
            <a:ext cx="305276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DCIM\133SSCAM\SDC117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000240"/>
            <a:ext cx="3071834" cy="244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F:\DCIM\133SSCAM\SDC11812.JPG"/>
          <p:cNvPicPr/>
          <p:nvPr/>
        </p:nvPicPr>
        <p:blipFill>
          <a:blip r:embed="rId6" cstate="print"/>
          <a:srcRect t="8974"/>
          <a:stretch>
            <a:fillRect/>
          </a:stretch>
        </p:blipFill>
        <p:spPr bwMode="auto">
          <a:xfrm>
            <a:off x="285720" y="4000504"/>
            <a:ext cx="3929090" cy="2571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DCIM\133SSCAM\SDC11824.JPG"/>
          <p:cNvPicPr/>
          <p:nvPr/>
        </p:nvPicPr>
        <p:blipFill>
          <a:blip r:embed="rId7" cstate="print"/>
          <a:srcRect t="14744" r="6040"/>
          <a:stretch>
            <a:fillRect/>
          </a:stretch>
        </p:blipFill>
        <p:spPr bwMode="auto">
          <a:xfrm>
            <a:off x="5000628" y="4071942"/>
            <a:ext cx="3857652" cy="2543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  <p:sndAc>
      <p:stSnd>
        <p:snd r:embed="rId2" name="чему учат в школе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2069</TotalTime>
  <Words>680</Words>
  <Application>Microsoft Office PowerPoint</Application>
  <PresentationFormat>Экран (4:3)</PresentationFormat>
  <Paragraphs>175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Литейная</vt:lpstr>
      <vt:lpstr>КГУ «Айдабульская средняя школа»</vt:lpstr>
      <vt:lpstr>ЗДРАВСТВУЙТЕ! ДАВАЙТЕ ПОЗНАКОМИМСЯ</vt:lpstr>
      <vt:lpstr>НАША ВИЗИТНАЯ КАРТОЧКА</vt:lpstr>
      <vt:lpstr>СТРУКТУРА КЛАССНОГО САМОУПРАВЛЕНИЯ</vt:lpstr>
      <vt:lpstr>ЗАНЯТОСТЬ В КРУЖКАХ И СЕКЦИЯХ</vt:lpstr>
      <vt:lpstr>МЫ - УЧЕНИКИ</vt:lpstr>
      <vt:lpstr>НАШИ ОТЛИЧНИЦЫ</vt:lpstr>
      <vt:lpstr>НАШИ ХОРОШИСТЫ</vt:lpstr>
      <vt:lpstr>Ученики класса – активные участники  предметных недель, занимательных конкурсов,  интересных классных часов.</vt:lpstr>
      <vt:lpstr>Наши успехи</vt:lpstr>
      <vt:lpstr>Наши успехи</vt:lpstr>
      <vt:lpstr>Наши успехи</vt:lpstr>
      <vt:lpstr>Наши успехи</vt:lpstr>
      <vt:lpstr>Наши успехи</vt:lpstr>
      <vt:lpstr>Наши успехи</vt:lpstr>
      <vt:lpstr>Районная  олимпиада по экологии.</vt:lpstr>
      <vt:lpstr>Победа в районной и областной олимпиадах  по экологии в номинации «Экоклип».</vt:lpstr>
      <vt:lpstr>Победа в областном историко- литературном конкурсе в номинации «Символы малой Родины»</vt:lpstr>
      <vt:lpstr>Любим работать совместно с  психологом школы</vt:lpstr>
      <vt:lpstr>Активные участники школьных мероприятий</vt:lpstr>
      <vt:lpstr>Умеем не только учиться, но и трудиться</vt:lpstr>
      <vt:lpstr>Когда мы вместе – нам здорово!</vt:lpstr>
      <vt:lpstr>Классный час «Я - патриот Казахстана»</vt:lpstr>
      <vt:lpstr>Классный час по профориентации</vt:lpstr>
      <vt:lpstr>Уроки нравственности </vt:lpstr>
      <vt:lpstr>Классный час «Я выбираю жизнь»</vt:lpstr>
      <vt:lpstr>Высот больших хотим добиться. Мы в школе лучшие из всех! Нам радость озаряет лица –  Ведь скоро в жизни ждет успех!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lenovo</cp:lastModifiedBy>
  <cp:revision>157</cp:revision>
  <dcterms:created xsi:type="dcterms:W3CDTF">2010-05-07T17:15:03Z</dcterms:created>
  <dcterms:modified xsi:type="dcterms:W3CDTF">2018-05-15T07:00:55Z</dcterms:modified>
</cp:coreProperties>
</file>