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59" autoAdjust="0"/>
    <p:restoredTop sz="94660"/>
  </p:normalViewPr>
  <p:slideViewPr>
    <p:cSldViewPr snapToGrid="0">
      <p:cViewPr varScale="1">
        <p:scale>
          <a:sx n="46" d="100"/>
          <a:sy n="46" d="100"/>
        </p:scale>
        <p:origin x="6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2E7-FFFC-4611-86C8-B67B6CEC29AC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1C71BA6-1DCF-4EF5-BA74-95599ED42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3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2E7-FFFC-4611-86C8-B67B6CEC29AC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C71BA6-1DCF-4EF5-BA74-95599ED42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27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2E7-FFFC-4611-86C8-B67B6CEC29AC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C71BA6-1DCF-4EF5-BA74-95599ED4222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357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2E7-FFFC-4611-86C8-B67B6CEC29AC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C71BA6-1DCF-4EF5-BA74-95599ED42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921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2E7-FFFC-4611-86C8-B67B6CEC29AC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C71BA6-1DCF-4EF5-BA74-95599ED4222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0864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2E7-FFFC-4611-86C8-B67B6CEC29AC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C71BA6-1DCF-4EF5-BA74-95599ED42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27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2E7-FFFC-4611-86C8-B67B6CEC29AC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1BA6-1DCF-4EF5-BA74-95599ED42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214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2E7-FFFC-4611-86C8-B67B6CEC29AC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1BA6-1DCF-4EF5-BA74-95599ED42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35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2E7-FFFC-4611-86C8-B67B6CEC29AC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1BA6-1DCF-4EF5-BA74-95599ED42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07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2E7-FFFC-4611-86C8-B67B6CEC29AC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C71BA6-1DCF-4EF5-BA74-95599ED42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53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2E7-FFFC-4611-86C8-B67B6CEC29AC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C71BA6-1DCF-4EF5-BA74-95599ED42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97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2E7-FFFC-4611-86C8-B67B6CEC29AC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C71BA6-1DCF-4EF5-BA74-95599ED42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9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2E7-FFFC-4611-86C8-B67B6CEC29AC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1BA6-1DCF-4EF5-BA74-95599ED42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35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2E7-FFFC-4611-86C8-B67B6CEC29AC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1BA6-1DCF-4EF5-BA74-95599ED42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43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2E7-FFFC-4611-86C8-B67B6CEC29AC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1BA6-1DCF-4EF5-BA74-95599ED42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0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2E7-FFFC-4611-86C8-B67B6CEC29AC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C71BA6-1DCF-4EF5-BA74-95599ED42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685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C12E7-FFFC-4611-86C8-B67B6CEC29AC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C71BA6-1DCF-4EF5-BA74-95599ED42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28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63637"/>
          </a:xfrm>
        </p:spPr>
        <p:txBody>
          <a:bodyPr>
            <a:normAutofit fontScale="90000"/>
          </a:bodyPr>
          <a:lstStyle/>
          <a:p>
            <a:r>
              <a:rPr lang="kk-KZ" b="1" dirty="0" smtClean="0"/>
              <a:t>Әскери-патриоттық тәрбие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286000"/>
            <a:ext cx="9144000" cy="2971800"/>
          </a:xfrm>
        </p:spPr>
        <p:txBody>
          <a:bodyPr>
            <a:normAutofit/>
          </a:bodyPr>
          <a:lstStyle/>
          <a:p>
            <a:r>
              <a:rPr lang="ru-RU" dirty="0" smtClean="0"/>
              <a:t>"</a:t>
            </a:r>
            <a:r>
              <a:rPr lang="ru-RU" sz="2400" dirty="0" err="1" smtClean="0"/>
              <a:t>Біз</a:t>
            </a:r>
            <a:r>
              <a:rPr lang="ru-RU" sz="2400" dirty="0" smtClean="0"/>
              <a:t> </a:t>
            </a:r>
            <a:r>
              <a:rPr lang="ru-RU" sz="2400" dirty="0" err="1" smtClean="0"/>
              <a:t>өз</a:t>
            </a:r>
            <a:r>
              <a:rPr lang="ru-RU" sz="2400" dirty="0" smtClean="0"/>
              <a:t> </a:t>
            </a:r>
            <a:r>
              <a:rPr lang="ru-RU" sz="2400" dirty="0" err="1" smtClean="0"/>
              <a:t>қолымызбен</a:t>
            </a:r>
            <a:r>
              <a:rPr lang="ru-RU" sz="2400" dirty="0" smtClean="0"/>
              <a:t> </a:t>
            </a:r>
            <a:r>
              <a:rPr lang="ru-RU" sz="2400" dirty="0" err="1" smtClean="0"/>
              <a:t>тәуелсіз</a:t>
            </a:r>
            <a:r>
              <a:rPr lang="ru-RU" sz="2400" dirty="0" smtClean="0"/>
              <a:t> </a:t>
            </a:r>
            <a:r>
              <a:rPr lang="ru-RU" sz="2400" dirty="0" err="1" smtClean="0"/>
              <a:t>мемлекет</a:t>
            </a:r>
            <a:r>
              <a:rPr lang="ru-RU" sz="2400" dirty="0" smtClean="0"/>
              <a:t> </a:t>
            </a:r>
            <a:r>
              <a:rPr lang="ru-RU" sz="2400" dirty="0" err="1" smtClean="0"/>
              <a:t>құрған</a:t>
            </a:r>
            <a:r>
              <a:rPr lang="ru-RU" sz="2400" dirty="0" smtClean="0"/>
              <a:t> </a:t>
            </a:r>
            <a:r>
              <a:rPr lang="ru-RU" sz="2400" dirty="0" err="1" smtClean="0"/>
              <a:t>ұрпағымыздың</a:t>
            </a:r>
            <a:r>
              <a:rPr lang="ru-RU" sz="2400" dirty="0" smtClean="0"/>
              <a:t> </a:t>
            </a:r>
            <a:r>
              <a:rPr lang="ru-RU" sz="2400" dirty="0" err="1" smtClean="0"/>
              <a:t>ұлы</a:t>
            </a:r>
            <a:r>
              <a:rPr lang="ru-RU" sz="2400" dirty="0" smtClean="0"/>
              <a:t> </a:t>
            </a:r>
            <a:r>
              <a:rPr lang="ru-RU" sz="2400" dirty="0" err="1" smtClean="0"/>
              <a:t>жетістіктері</a:t>
            </a:r>
            <a:r>
              <a:rPr lang="ru-RU" sz="2400" dirty="0" smtClean="0"/>
              <a:t> </a:t>
            </a:r>
            <a:r>
              <a:rPr lang="ru-RU" sz="2400" dirty="0" err="1" smtClean="0"/>
              <a:t>келесі</a:t>
            </a:r>
            <a:r>
              <a:rPr lang="ru-RU" sz="2400" dirty="0" smtClean="0"/>
              <a:t> </a:t>
            </a:r>
            <a:r>
              <a:rPr lang="ru-RU" sz="2400" dirty="0" err="1" smtClean="0"/>
              <a:t>ұрпақпен</a:t>
            </a:r>
            <a:r>
              <a:rPr lang="ru-RU" sz="2400" dirty="0" smtClean="0"/>
              <a:t> </a:t>
            </a:r>
            <a:r>
              <a:rPr lang="ru-RU" sz="2400" dirty="0" err="1" smtClean="0"/>
              <a:t>лайықты</a:t>
            </a:r>
            <a:r>
              <a:rPr lang="ru-RU" sz="2400" dirty="0" smtClean="0"/>
              <a:t> </a:t>
            </a:r>
            <a:r>
              <a:rPr lang="ru-RU" sz="2400" dirty="0" err="1" smtClean="0"/>
              <a:t>жалғасын</a:t>
            </a:r>
            <a:r>
              <a:rPr lang="ru-RU" sz="2400" dirty="0" smtClean="0"/>
              <a:t> </a:t>
            </a:r>
            <a:r>
              <a:rPr lang="ru-RU" sz="2400" dirty="0" err="1" smtClean="0"/>
              <a:t>табады</a:t>
            </a:r>
            <a:r>
              <a:rPr lang="ru-RU" sz="2400" dirty="0" smtClean="0"/>
              <a:t> </a:t>
            </a:r>
            <a:r>
              <a:rPr lang="ru-RU" sz="2400" dirty="0" err="1" smtClean="0"/>
              <a:t>деп</a:t>
            </a:r>
            <a:r>
              <a:rPr lang="ru-RU" sz="2400" dirty="0" smtClean="0"/>
              <a:t> </a:t>
            </a:r>
            <a:r>
              <a:rPr lang="ru-RU" sz="2400" dirty="0" err="1" smtClean="0"/>
              <a:t>сенеміз</a:t>
            </a:r>
            <a:r>
              <a:rPr lang="ru-RU" sz="2400" dirty="0" smtClean="0"/>
              <a:t>. </a:t>
            </a:r>
            <a:r>
              <a:rPr lang="ru-RU" sz="2400" dirty="0" err="1" smtClean="0"/>
              <a:t>Ата-бабаларымыздың</a:t>
            </a:r>
            <a:r>
              <a:rPr lang="ru-RU" sz="2400" dirty="0" smtClean="0"/>
              <a:t> </a:t>
            </a:r>
            <a:r>
              <a:rPr lang="ru-RU" sz="2400" dirty="0" err="1" smtClean="0"/>
              <a:t>ерліктері</a:t>
            </a:r>
            <a:r>
              <a:rPr lang="ru-RU" sz="2400" dirty="0" smtClean="0"/>
              <a:t>, </a:t>
            </a:r>
            <a:r>
              <a:rPr lang="ru-RU" sz="2400" dirty="0" err="1" smtClean="0"/>
              <a:t>қазіргі</a:t>
            </a:r>
            <a:r>
              <a:rPr lang="ru-RU" sz="2400" dirty="0" smtClean="0"/>
              <a:t> </a:t>
            </a:r>
            <a:r>
              <a:rPr lang="ru-RU" sz="2400" dirty="0" err="1" smtClean="0"/>
              <a:t>ұрпақтың</a:t>
            </a:r>
            <a:r>
              <a:rPr lang="ru-RU" sz="2400" dirty="0" smtClean="0"/>
              <a:t> </a:t>
            </a:r>
            <a:r>
              <a:rPr lang="ru-RU" sz="2400" dirty="0" err="1" smtClean="0"/>
              <a:t>үздіксіз</a:t>
            </a:r>
            <a:r>
              <a:rPr lang="ru-RU" sz="2400" dirty="0" smtClean="0"/>
              <a:t> </a:t>
            </a:r>
            <a:r>
              <a:rPr lang="ru-RU" sz="2400" dirty="0" err="1" smtClean="0"/>
              <a:t>еңбегі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</a:t>
            </a:r>
            <a:r>
              <a:rPr lang="ru-RU" sz="2400" dirty="0" err="1" smtClean="0"/>
              <a:t>жасампаз</a:t>
            </a:r>
            <a:r>
              <a:rPr lang="ru-RU" sz="2400" dirty="0" smtClean="0"/>
              <a:t> </a:t>
            </a:r>
            <a:r>
              <a:rPr lang="ru-RU" sz="2400" dirty="0" err="1" smtClean="0"/>
              <a:t>жас</a:t>
            </a:r>
            <a:r>
              <a:rPr lang="ru-RU" sz="2400" dirty="0" smtClean="0"/>
              <a:t> </a:t>
            </a:r>
            <a:r>
              <a:rPr lang="ru-RU" sz="2400" dirty="0" err="1" smtClean="0"/>
              <a:t>ұрпақтың-міне</a:t>
            </a:r>
            <a:r>
              <a:rPr lang="ru-RU" sz="2400" dirty="0" smtClean="0"/>
              <a:t> </a:t>
            </a:r>
            <a:r>
              <a:rPr lang="ru-RU" sz="2400" dirty="0" err="1" smtClean="0"/>
              <a:t>Мәңгілік</a:t>
            </a:r>
            <a:r>
              <a:rPr lang="ru-RU" sz="2400" dirty="0" smtClean="0"/>
              <a:t> </a:t>
            </a:r>
            <a:r>
              <a:rPr lang="ru-RU" sz="2400" dirty="0" err="1" smtClean="0"/>
              <a:t>мемлекеттілікті</a:t>
            </a:r>
            <a:r>
              <a:rPr lang="ru-RU" sz="2400" dirty="0" smtClean="0"/>
              <a:t> </a:t>
            </a:r>
            <a:r>
              <a:rPr lang="ru-RU" sz="2400" dirty="0" err="1" smtClean="0"/>
              <a:t>құрудың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кілті</a:t>
            </a:r>
            <a:r>
              <a:rPr lang="ru-RU" sz="2400" dirty="0" smtClean="0"/>
              <a:t>".</a:t>
            </a:r>
          </a:p>
          <a:p>
            <a:pPr algn="r"/>
            <a:r>
              <a:rPr lang="kk-KZ" sz="2400" dirty="0" smtClean="0"/>
              <a:t>Н.Ә.Назарбаев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93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800" b="1" dirty="0" smtClean="0"/>
              <a:t>Мақсаты: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Оқушыларды</a:t>
            </a:r>
            <a:r>
              <a:rPr lang="ru-RU" sz="2400" dirty="0" smtClean="0"/>
              <a:t> </a:t>
            </a:r>
            <a:r>
              <a:rPr lang="ru-RU" sz="2400" dirty="0" err="1" smtClean="0"/>
              <a:t>аға</a:t>
            </a:r>
            <a:r>
              <a:rPr lang="ru-RU" sz="2400" dirty="0" smtClean="0"/>
              <a:t> </a:t>
            </a:r>
            <a:r>
              <a:rPr lang="ru-RU" sz="2400" dirty="0" err="1" smtClean="0"/>
              <a:t>ұрпақтың</a:t>
            </a:r>
            <a:r>
              <a:rPr lang="ru-RU" sz="2400" dirty="0" smtClean="0"/>
              <a:t> </a:t>
            </a:r>
            <a:r>
              <a:rPr lang="ru-RU" sz="2400" dirty="0" err="1" smtClean="0"/>
              <a:t>дәстүрлеріне</a:t>
            </a:r>
            <a:r>
              <a:rPr lang="ru-RU" sz="2400" dirty="0" smtClean="0"/>
              <a:t> </a:t>
            </a:r>
            <a:r>
              <a:rPr lang="ru-RU" sz="2400" dirty="0" err="1" smtClean="0"/>
              <a:t>адалдық</a:t>
            </a:r>
            <a:r>
              <a:rPr lang="ru-RU" sz="2400" dirty="0" smtClean="0"/>
              <a:t> пен патриотизм </a:t>
            </a:r>
            <a:r>
              <a:rPr lang="ru-RU" sz="2400" dirty="0" err="1" smtClean="0"/>
              <a:t>рухында</a:t>
            </a:r>
            <a:r>
              <a:rPr lang="ru-RU" sz="2400" dirty="0" smtClean="0"/>
              <a:t> </a:t>
            </a:r>
            <a:r>
              <a:rPr lang="ru-RU" sz="2400" dirty="0" err="1" smtClean="0"/>
              <a:t>тәрбиелеу</a:t>
            </a:r>
            <a:r>
              <a:rPr lang="ru-RU" sz="2400" dirty="0" smtClean="0"/>
              <a:t>, </a:t>
            </a:r>
            <a:r>
              <a:rPr lang="ru-RU" sz="2400" dirty="0" err="1" smtClean="0"/>
              <a:t>Қазақстан</a:t>
            </a:r>
            <a:r>
              <a:rPr lang="ru-RU" sz="2400" dirty="0" smtClean="0"/>
              <a:t> </a:t>
            </a:r>
            <a:r>
              <a:rPr lang="ru-RU" sz="2400" dirty="0" err="1" smtClean="0"/>
              <a:t>Республикасының</a:t>
            </a:r>
            <a:r>
              <a:rPr lang="ru-RU" sz="2400" dirty="0" smtClean="0"/>
              <a:t> Қарулы </a:t>
            </a:r>
            <a:r>
              <a:rPr lang="ru-RU" sz="2400" dirty="0" err="1" smtClean="0"/>
              <a:t>Күштеріндегі</a:t>
            </a:r>
            <a:r>
              <a:rPr lang="ru-RU" sz="2400" dirty="0" smtClean="0"/>
              <a:t> </a:t>
            </a:r>
            <a:r>
              <a:rPr lang="ru-RU" sz="2400" dirty="0" err="1" smtClean="0"/>
              <a:t>қызмет</a:t>
            </a:r>
            <a:r>
              <a:rPr lang="ru-RU" sz="2400" dirty="0" smtClean="0"/>
              <a:t> туралы </a:t>
            </a:r>
            <a:r>
              <a:rPr lang="ru-RU" sz="2400" dirty="0" err="1" smtClean="0"/>
              <a:t>түсініктерді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</a:t>
            </a:r>
            <a:r>
              <a:rPr lang="ru-RU" sz="2400" dirty="0" err="1" smtClean="0"/>
              <a:t>әскери</a:t>
            </a:r>
            <a:r>
              <a:rPr lang="ru-RU" sz="2400" dirty="0" smtClean="0"/>
              <a:t> </a:t>
            </a:r>
            <a:r>
              <a:rPr lang="ru-RU" sz="2400" dirty="0" err="1" smtClean="0"/>
              <a:t>іс</a:t>
            </a:r>
            <a:r>
              <a:rPr lang="ru-RU" sz="2400" dirty="0" smtClean="0"/>
              <a:t> </a:t>
            </a:r>
            <a:r>
              <a:rPr lang="ru-RU" sz="2400" dirty="0" err="1" smtClean="0"/>
              <a:t>негіздері</a:t>
            </a:r>
            <a:r>
              <a:rPr lang="ru-RU" sz="2400" dirty="0" smtClean="0"/>
              <a:t> </a:t>
            </a:r>
            <a:r>
              <a:rPr lang="ru-RU" sz="2400" dirty="0" err="1" smtClean="0"/>
              <a:t>бойынша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білімді</a:t>
            </a:r>
            <a:r>
              <a:rPr lang="ru-RU" sz="2400" dirty="0" smtClean="0"/>
              <a:t> </a:t>
            </a:r>
            <a:r>
              <a:rPr lang="ru-RU" sz="2400" dirty="0" err="1" smtClean="0"/>
              <a:t>қалыптастыру</a:t>
            </a:r>
            <a:r>
              <a:rPr lang="ru-RU" sz="2400" dirty="0" smtClean="0"/>
              <a:t>, </a:t>
            </a:r>
            <a:r>
              <a:rPr lang="ru-RU" sz="2400" dirty="0" err="1" smtClean="0"/>
              <a:t>оқушылардың</a:t>
            </a:r>
            <a:r>
              <a:rPr lang="ru-RU" sz="2400" dirty="0" smtClean="0"/>
              <a:t> </a:t>
            </a:r>
            <a:r>
              <a:rPr lang="ru-RU" sz="2400" dirty="0" err="1" smtClean="0"/>
              <a:t>табысты</a:t>
            </a:r>
            <a:r>
              <a:rPr lang="ru-RU" sz="2400" dirty="0" smtClean="0"/>
              <a:t> </a:t>
            </a:r>
            <a:r>
              <a:rPr lang="ru-RU" sz="2400" dirty="0" err="1" smtClean="0"/>
              <a:t>әлеуметтендіруге</a:t>
            </a:r>
            <a:r>
              <a:rPr lang="ru-RU" sz="2400" dirty="0" smtClean="0"/>
              <a:t> </a:t>
            </a:r>
            <a:r>
              <a:rPr lang="ru-RU" sz="2400" dirty="0" err="1" smtClean="0"/>
              <a:t>қажетті</a:t>
            </a:r>
            <a:r>
              <a:rPr lang="ru-RU" sz="2400" dirty="0" smtClean="0"/>
              <a:t> </a:t>
            </a:r>
            <a:r>
              <a:rPr lang="ru-RU" sz="2400" dirty="0" err="1" smtClean="0"/>
              <a:t>дағдылары</a:t>
            </a:r>
            <a:r>
              <a:rPr lang="ru-RU" sz="2400" dirty="0" smtClean="0"/>
              <a:t> мен </a:t>
            </a:r>
            <a:r>
              <a:rPr lang="ru-RU" sz="2400" dirty="0" err="1" smtClean="0"/>
              <a:t>қабілеттерін</a:t>
            </a:r>
            <a:r>
              <a:rPr lang="ru-RU" sz="2400" dirty="0" smtClean="0"/>
              <a:t> </a:t>
            </a:r>
            <a:r>
              <a:rPr lang="ru-RU" sz="2400" dirty="0" err="1" smtClean="0"/>
              <a:t>дамытуға</a:t>
            </a:r>
            <a:r>
              <a:rPr lang="ru-RU" sz="2400" dirty="0" smtClean="0"/>
              <a:t> </a:t>
            </a:r>
            <a:r>
              <a:rPr lang="ru-RU" sz="2400" dirty="0" err="1" smtClean="0"/>
              <a:t>жәрдемдесу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9567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800" b="1" dirty="0" smtClean="0"/>
              <a:t>Міндеттері: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/>
              <a:t>Теориялық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білім</a:t>
            </a:r>
            <a:r>
              <a:rPr lang="ru-RU" sz="2400" b="1" dirty="0" smtClean="0"/>
              <a:t> мен </a:t>
            </a:r>
            <a:r>
              <a:rPr lang="ru-RU" sz="2400" b="1" dirty="0" err="1" smtClean="0"/>
              <a:t>практикалық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дағдыларды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берік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меңгеру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негізінде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оқушыларды</a:t>
            </a:r>
            <a:r>
              <a:rPr lang="ru-RU" sz="2400" b="1" dirty="0" smtClean="0"/>
              <a:t> ҚР ҚК </a:t>
            </a:r>
            <a:r>
              <a:rPr lang="ru-RU" sz="2400" b="1" dirty="0" err="1" smtClean="0"/>
              <a:t>қатарында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қызметке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дайындау</a:t>
            </a:r>
            <a:r>
              <a:rPr lang="ru-RU" sz="2400" b="1" dirty="0" smtClean="0"/>
              <a:t>.</a:t>
            </a:r>
          </a:p>
          <a:p>
            <a:r>
              <a:rPr lang="ru-RU" sz="2400" b="1" dirty="0" err="1" smtClean="0"/>
              <a:t>Әскери-қолданбалы</a:t>
            </a:r>
            <a:r>
              <a:rPr lang="ru-RU" sz="2400" b="1" dirty="0" smtClean="0"/>
              <a:t> спорт </a:t>
            </a:r>
            <a:r>
              <a:rPr lang="ru-RU" sz="2400" b="1" dirty="0" err="1" smtClean="0"/>
              <a:t>түрлеріне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қызығушылықты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және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салауатты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өмір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салты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дағдыларын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дамыту</a:t>
            </a:r>
            <a:r>
              <a:rPr lang="ru-RU" sz="2400" b="1" dirty="0" smtClean="0"/>
              <a:t>.</a:t>
            </a:r>
          </a:p>
          <a:p>
            <a:r>
              <a:rPr lang="ru-RU" sz="2400" b="1" dirty="0" err="1" smtClean="0"/>
              <a:t>Оқушыларды</a:t>
            </a:r>
            <a:r>
              <a:rPr lang="ru-RU" sz="2400" b="1" dirty="0" smtClean="0"/>
              <a:t> патриотизм, интернационализм, гуманизм </a:t>
            </a:r>
            <a:r>
              <a:rPr lang="ru-RU" sz="2400" b="1" dirty="0" err="1" smtClean="0"/>
              <a:t>және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әділдік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рухында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тәрбиелеу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7752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800" b="1" dirty="0" smtClean="0"/>
              <a:t>Дәстүрлі жұмыс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b="1" dirty="0" err="1" smtClean="0"/>
              <a:t>Атаулы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күндерге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арналған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дайындық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бойынша</a:t>
            </a:r>
            <a:r>
              <a:rPr lang="ru-RU" sz="2400" b="1" dirty="0" smtClean="0"/>
              <a:t> ту </a:t>
            </a:r>
            <a:r>
              <a:rPr lang="ru-RU" sz="2400" b="1" dirty="0" err="1" smtClean="0"/>
              <a:t>ұстаушы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топпен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және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оқушылар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ұжымдарымен</a:t>
            </a:r>
            <a:r>
              <a:rPr lang="ru-RU" sz="2400" b="1" dirty="0" smtClean="0"/>
              <a:t> жұмыс</a:t>
            </a:r>
          </a:p>
          <a:p>
            <a:r>
              <a:rPr lang="ru-RU" sz="2400" b="1" dirty="0" err="1" smtClean="0"/>
              <a:t>Бөлімше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командирлерімен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нұсқаулық-әдістемелік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сабақтар</a:t>
            </a:r>
            <a:endParaRPr lang="ru-RU" sz="2400" b="1" dirty="0" smtClean="0"/>
          </a:p>
          <a:p>
            <a:r>
              <a:rPr lang="ru-RU" sz="2400" b="1" dirty="0" err="1" smtClean="0"/>
              <a:t>Әскери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даңқ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мектеп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бұрышына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арналған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материалдарды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жинау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және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жүйелеу</a:t>
            </a:r>
            <a:endParaRPr lang="ru-RU" sz="2400" b="1" dirty="0" smtClean="0"/>
          </a:p>
          <a:p>
            <a:r>
              <a:rPr lang="ru-RU" sz="2400" b="1" dirty="0" smtClean="0"/>
              <a:t>АӘД </a:t>
            </a:r>
            <a:r>
              <a:rPr lang="ru-RU" sz="2400" b="1" dirty="0" err="1" smtClean="0"/>
              <a:t>кабинетінің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оқу-материалдық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базасымен</a:t>
            </a:r>
            <a:r>
              <a:rPr lang="ru-RU" sz="2400" b="1" dirty="0" smtClean="0"/>
              <a:t> жұмыс</a:t>
            </a:r>
          </a:p>
          <a:p>
            <a:r>
              <a:rPr lang="ru-RU" sz="2400" b="1" dirty="0" smtClean="0"/>
              <a:t>Дала </a:t>
            </a:r>
            <a:r>
              <a:rPr lang="ru-RU" sz="2400" b="1" dirty="0" err="1" smtClean="0"/>
              <a:t>жиындарына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арналған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киім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нысандары</a:t>
            </a:r>
            <a:r>
              <a:rPr lang="ru-RU" sz="2400" b="1" dirty="0" smtClean="0"/>
              <a:t> мен </a:t>
            </a:r>
            <a:r>
              <a:rPr lang="ru-RU" sz="2400" b="1" dirty="0" err="1" smtClean="0"/>
              <a:t>жарақтарының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байқау</a:t>
            </a:r>
            <a:r>
              <a:rPr lang="ru-RU" sz="2400" b="1" dirty="0" err="1"/>
              <a:t>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3459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err="1" smtClean="0"/>
              <a:t>Материалдарды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визуализациялау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 smtClean="0"/>
              <a:t>"</a:t>
            </a:r>
            <a:r>
              <a:rPr lang="ru-RU" sz="2400" b="1" dirty="0" err="1" smtClean="0"/>
              <a:t>Екінші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дүниежүзілік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соғыс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сабақтары</a:t>
            </a:r>
            <a:r>
              <a:rPr lang="ru-RU" sz="2400" b="1" dirty="0" smtClean="0"/>
              <a:t>" кинозалы</a:t>
            </a:r>
          </a:p>
          <a:p>
            <a:r>
              <a:rPr lang="ru-RU" sz="2400" b="1" dirty="0" smtClean="0"/>
              <a:t>«</a:t>
            </a:r>
            <a:r>
              <a:rPr lang="ru-RU" sz="2400" b="1" dirty="0" err="1" smtClean="0"/>
              <a:t>Көрнекті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қолбасшылар</a:t>
            </a:r>
            <a:r>
              <a:rPr lang="ru-RU" sz="2400" b="1" dirty="0" smtClean="0"/>
              <a:t>» </a:t>
            </a:r>
            <a:r>
              <a:rPr lang="ru-RU" sz="2400" b="1" dirty="0"/>
              <a:t>кинозалы</a:t>
            </a:r>
            <a:endParaRPr lang="ru-RU" sz="2400" b="1" dirty="0" smtClean="0"/>
          </a:p>
          <a:p>
            <a:r>
              <a:rPr lang="ru-RU" sz="2400" b="1" dirty="0" smtClean="0"/>
              <a:t>ЧАЭС </a:t>
            </a:r>
            <a:r>
              <a:rPr lang="ru-RU" sz="2400" b="1" dirty="0" err="1" smtClean="0"/>
              <a:t>апатын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жоюға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қатысушыларға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арналған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мультимедиялық</a:t>
            </a:r>
            <a:r>
              <a:rPr lang="ru-RU" sz="2400" b="1" dirty="0" smtClean="0"/>
              <a:t> презентация</a:t>
            </a:r>
          </a:p>
          <a:p>
            <a:r>
              <a:rPr lang="ru-RU" sz="2400" b="1" dirty="0" smtClean="0"/>
              <a:t>"</a:t>
            </a:r>
            <a:r>
              <a:rPr lang="ru-RU" sz="2400" b="1" dirty="0" err="1" smtClean="0"/>
              <a:t>Отанымызды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қорғауға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дайынбыз</a:t>
            </a:r>
            <a:r>
              <a:rPr lang="ru-RU" sz="2400" b="1" dirty="0" smtClean="0"/>
              <a:t>" </a:t>
            </a:r>
            <a:r>
              <a:rPr lang="ru-RU" sz="2400" b="1" dirty="0" err="1" smtClean="0"/>
              <a:t>атты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мультимедиялық</a:t>
            </a:r>
            <a:r>
              <a:rPr lang="ru-RU" sz="2400" b="1" dirty="0" smtClean="0"/>
              <a:t> презентация</a:t>
            </a:r>
          </a:p>
          <a:p>
            <a:r>
              <a:rPr lang="ru-RU" sz="2400" b="1" dirty="0" err="1" smtClean="0"/>
              <a:t>Фотоматериалдар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негізіндегі</a:t>
            </a:r>
            <a:r>
              <a:rPr lang="ru-RU" sz="2400" b="1" dirty="0" smtClean="0"/>
              <a:t> "</a:t>
            </a:r>
            <a:r>
              <a:rPr lang="ru-RU" sz="2400" b="1" dirty="0" err="1" smtClean="0"/>
              <a:t>Отанға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қызмет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етемін</a:t>
            </a:r>
            <a:r>
              <a:rPr lang="ru-RU" sz="2400" b="1" dirty="0" smtClean="0"/>
              <a:t>« </a:t>
            </a:r>
            <a:r>
              <a:rPr lang="ru-RU" sz="2400" b="1" dirty="0" err="1" smtClean="0"/>
              <a:t>әңгімесі</a:t>
            </a:r>
            <a:endParaRPr lang="ru-RU" sz="2400" b="1" dirty="0" smtClean="0"/>
          </a:p>
          <a:p>
            <a:r>
              <a:rPr lang="ru-RU" sz="2400" b="1" dirty="0" smtClean="0"/>
              <a:t> </a:t>
            </a:r>
            <a:r>
              <a:rPr lang="ru-RU" sz="2400" b="1" dirty="0" err="1" smtClean="0"/>
              <a:t>Әскери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Даңқ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залына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саяхат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39264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8351" y="582546"/>
            <a:ext cx="8911687" cy="934527"/>
          </a:xfrm>
        </p:spPr>
        <p:txBody>
          <a:bodyPr>
            <a:noAutofit/>
          </a:bodyPr>
          <a:lstStyle/>
          <a:p>
            <a:r>
              <a:rPr lang="ru-RU" b="1" dirty="0" err="1" smtClean="0"/>
              <a:t>Белсенді</a:t>
            </a:r>
            <a:r>
              <a:rPr lang="ru-RU" b="1" dirty="0" smtClean="0"/>
              <a:t> </a:t>
            </a:r>
            <a:r>
              <a:rPr lang="ru-RU" b="1" dirty="0" err="1" smtClean="0"/>
              <a:t>өмір</a:t>
            </a:r>
            <a:r>
              <a:rPr lang="ru-RU" b="1" dirty="0" smtClean="0"/>
              <a:t> </a:t>
            </a:r>
            <a:r>
              <a:rPr lang="ru-RU" b="1" dirty="0" err="1" smtClean="0"/>
              <a:t>позициясын</a:t>
            </a:r>
            <a:r>
              <a:rPr lang="ru-RU" b="1" dirty="0" smtClean="0"/>
              <a:t> </a:t>
            </a:r>
            <a:r>
              <a:rPr lang="ru-RU" b="1" dirty="0" err="1" smtClean="0"/>
              <a:t>тәрбиелеу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17073"/>
            <a:ext cx="8915400" cy="4394149"/>
          </a:xfrm>
        </p:spPr>
        <p:txBody>
          <a:bodyPr>
            <a:noAutofit/>
          </a:bodyPr>
          <a:lstStyle/>
          <a:p>
            <a:r>
              <a:rPr lang="ru-RU" sz="2400" dirty="0" smtClean="0"/>
              <a:t>ҚР </a:t>
            </a:r>
            <a:r>
              <a:rPr lang="ru-RU" sz="2400" dirty="0" err="1" smtClean="0"/>
              <a:t>Тәуелсіздік</a:t>
            </a:r>
            <a:r>
              <a:rPr lang="ru-RU" sz="2400" dirty="0" smtClean="0"/>
              <a:t> </a:t>
            </a:r>
            <a:r>
              <a:rPr lang="ru-RU" sz="2400" dirty="0" err="1" smtClean="0"/>
              <a:t>күніне</a:t>
            </a:r>
            <a:r>
              <a:rPr lang="ru-RU" sz="2400" dirty="0" smtClean="0"/>
              <a:t> </a:t>
            </a:r>
            <a:r>
              <a:rPr lang="ru-RU" sz="2400" dirty="0" err="1" smtClean="0"/>
              <a:t>арналған</a:t>
            </a:r>
            <a:r>
              <a:rPr lang="ru-RU" sz="2400" dirty="0" smtClean="0"/>
              <a:t> </a:t>
            </a:r>
            <a:r>
              <a:rPr lang="ru-RU" sz="2400" dirty="0" err="1" smtClean="0"/>
              <a:t>аудандық</a:t>
            </a:r>
            <a:r>
              <a:rPr lang="ru-RU" sz="2400" dirty="0" smtClean="0"/>
              <a:t> </a:t>
            </a:r>
            <a:r>
              <a:rPr lang="ru-RU" sz="2400" dirty="0" err="1" smtClean="0"/>
              <a:t>әскери-спорттық</a:t>
            </a:r>
            <a:r>
              <a:rPr lang="ru-RU" sz="2400" dirty="0" smtClean="0"/>
              <a:t> </a:t>
            </a:r>
            <a:r>
              <a:rPr lang="ru-RU" sz="2400" dirty="0" err="1" smtClean="0"/>
              <a:t>жарыстар</a:t>
            </a:r>
            <a:endParaRPr lang="ru-RU" sz="2400" dirty="0" smtClean="0"/>
          </a:p>
          <a:p>
            <a:r>
              <a:rPr lang="ru-RU" sz="2400" dirty="0" err="1" smtClean="0"/>
              <a:t>Желілік</a:t>
            </a:r>
            <a:r>
              <a:rPr lang="ru-RU" sz="2400" dirty="0" smtClean="0"/>
              <a:t> </a:t>
            </a:r>
            <a:r>
              <a:rPr lang="ru-RU" sz="2400" dirty="0" err="1" smtClean="0"/>
              <a:t>іс</a:t>
            </a:r>
            <a:r>
              <a:rPr lang="ru-RU" sz="2400" dirty="0" smtClean="0"/>
              <a:t>-шаралар</a:t>
            </a:r>
          </a:p>
          <a:p>
            <a:r>
              <a:rPr lang="ru-RU" sz="2400" dirty="0" smtClean="0"/>
              <a:t> «</a:t>
            </a:r>
            <a:r>
              <a:rPr lang="ru-RU" sz="2400" dirty="0" err="1" smtClean="0"/>
              <a:t>Алау</a:t>
            </a:r>
            <a:r>
              <a:rPr lang="ru-RU" sz="2400" dirty="0" smtClean="0"/>
              <a:t>» </a:t>
            </a:r>
            <a:r>
              <a:rPr lang="ru-RU" sz="2400" dirty="0" err="1" smtClean="0"/>
              <a:t>аудандық</a:t>
            </a:r>
            <a:r>
              <a:rPr lang="ru-RU" sz="2400" dirty="0" smtClean="0"/>
              <a:t> </a:t>
            </a:r>
            <a:r>
              <a:rPr lang="ru-RU" sz="2400" dirty="0" err="1" smtClean="0"/>
              <a:t>әскери-спорттық</a:t>
            </a:r>
            <a:r>
              <a:rPr lang="ru-RU" sz="2400" dirty="0" smtClean="0"/>
              <a:t> </a:t>
            </a:r>
            <a:r>
              <a:rPr lang="ru-RU" sz="2400" dirty="0" err="1" smtClean="0"/>
              <a:t>ойыны</a:t>
            </a:r>
            <a:endParaRPr lang="ru-RU" sz="2400" dirty="0" smtClean="0"/>
          </a:p>
          <a:p>
            <a:r>
              <a:rPr lang="ru-RU" sz="2400" dirty="0" err="1" smtClean="0"/>
              <a:t>Ерлік</a:t>
            </a:r>
            <a:r>
              <a:rPr lang="ru-RU" sz="2400" dirty="0" smtClean="0"/>
              <a:t> </a:t>
            </a:r>
            <a:r>
              <a:rPr lang="ru-RU" sz="2400" dirty="0" err="1" smtClean="0"/>
              <a:t>сабағы</a:t>
            </a:r>
            <a:r>
              <a:rPr lang="ru-RU" sz="2400" dirty="0" smtClean="0"/>
              <a:t> "</a:t>
            </a:r>
            <a:r>
              <a:rPr lang="ru-RU" sz="2400" dirty="0" err="1" smtClean="0"/>
              <a:t>Мәскеу</a:t>
            </a:r>
            <a:r>
              <a:rPr lang="ru-RU" sz="2400" dirty="0" smtClean="0"/>
              <a:t> </a:t>
            </a:r>
            <a:r>
              <a:rPr lang="ru-RU" sz="2400" dirty="0" err="1" smtClean="0"/>
              <a:t>артымызда</a:t>
            </a:r>
            <a:r>
              <a:rPr lang="ru-RU" sz="2400" dirty="0" smtClean="0"/>
              <a:t>» </a:t>
            </a:r>
          </a:p>
          <a:p>
            <a:r>
              <a:rPr lang="ru-RU" sz="2400" dirty="0" smtClean="0"/>
              <a:t>"</a:t>
            </a:r>
            <a:r>
              <a:rPr lang="ru-RU" sz="2400" dirty="0" err="1" smtClean="0"/>
              <a:t>Ауғаныстан</a:t>
            </a:r>
            <a:r>
              <a:rPr lang="ru-RU" sz="2400" dirty="0" smtClean="0"/>
              <a:t> </a:t>
            </a:r>
            <a:r>
              <a:rPr lang="ru-RU" sz="2400" dirty="0" err="1" smtClean="0"/>
              <a:t>менің</a:t>
            </a:r>
            <a:r>
              <a:rPr lang="ru-RU" sz="2400" dirty="0" smtClean="0"/>
              <a:t> </a:t>
            </a:r>
            <a:r>
              <a:rPr lang="ru-RU" sz="2400" dirty="0" err="1" smtClean="0"/>
              <a:t>жанымда</a:t>
            </a:r>
            <a:r>
              <a:rPr lang="ru-RU" sz="2400" dirty="0" smtClean="0"/>
              <a:t> </a:t>
            </a:r>
            <a:r>
              <a:rPr lang="ru-RU" sz="2400" dirty="0" err="1" smtClean="0"/>
              <a:t>ауырады</a:t>
            </a:r>
            <a:r>
              <a:rPr lang="ru-RU" sz="2400" dirty="0" smtClean="0"/>
              <a:t>" </a:t>
            </a:r>
            <a:r>
              <a:rPr lang="ru-RU" sz="2400" dirty="0" err="1" smtClean="0"/>
              <a:t>атты</a:t>
            </a:r>
            <a:r>
              <a:rPr lang="ru-RU" sz="2400" dirty="0" smtClean="0"/>
              <a:t> </a:t>
            </a:r>
            <a:r>
              <a:rPr lang="ru-RU" sz="2400" dirty="0" err="1" smtClean="0"/>
              <a:t>Ерлік</a:t>
            </a:r>
            <a:r>
              <a:rPr lang="ru-RU" sz="2400" dirty="0" smtClean="0"/>
              <a:t> </a:t>
            </a:r>
            <a:r>
              <a:rPr lang="ru-RU" sz="2400" dirty="0" err="1" smtClean="0"/>
              <a:t>сабағы</a:t>
            </a:r>
            <a:endParaRPr lang="ru-RU" sz="2400" dirty="0" smtClean="0"/>
          </a:p>
          <a:p>
            <a:r>
              <a:rPr lang="ru-RU" sz="2400" dirty="0" smtClean="0"/>
              <a:t>Патриот " </a:t>
            </a:r>
            <a:r>
              <a:rPr lang="ru-RU" sz="2400" dirty="0" err="1" smtClean="0"/>
              <a:t>Айлығы</a:t>
            </a:r>
            <a:r>
              <a:rPr lang="ru-RU" sz="2400" dirty="0" smtClean="0"/>
              <a:t>»</a:t>
            </a:r>
          </a:p>
          <a:p>
            <a:r>
              <a:rPr lang="ru-RU" sz="2400" dirty="0" err="1" smtClean="0"/>
              <a:t>Аудандық</a:t>
            </a:r>
            <a:r>
              <a:rPr lang="ru-RU" sz="2400" dirty="0" smtClean="0"/>
              <a:t> </a:t>
            </a:r>
            <a:r>
              <a:rPr lang="ru-RU" sz="2400" dirty="0" err="1" smtClean="0"/>
              <a:t>сапты</a:t>
            </a:r>
            <a:r>
              <a:rPr lang="kk-KZ" sz="2400" dirty="0" smtClean="0"/>
              <a:t>қ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</a:t>
            </a:r>
            <a:r>
              <a:rPr lang="ru-RU" sz="2400" dirty="0" err="1" smtClean="0"/>
              <a:t>ән</a:t>
            </a:r>
            <a:r>
              <a:rPr lang="ru-RU" sz="2400" dirty="0" smtClean="0"/>
              <a:t> </a:t>
            </a:r>
            <a:r>
              <a:rPr lang="ru-RU" sz="2400" dirty="0" err="1" smtClean="0"/>
              <a:t>байқауы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822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/>
              <a:t>Фотоматериалдар</a:t>
            </a:r>
            <a:endParaRPr lang="ru-RU" b="1" dirty="0"/>
          </a:p>
        </p:txBody>
      </p:sp>
      <p:pic>
        <p:nvPicPr>
          <p:cNvPr id="4" name="Picture 3" descr="D:\Documents\Папа\Новая папка\SAM_38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4261" y="1933793"/>
            <a:ext cx="1787236" cy="2215342"/>
          </a:xfrm>
          <a:prstGeom prst="rect">
            <a:avLst/>
          </a:prstGeom>
          <a:noFill/>
        </p:spPr>
      </p:pic>
      <p:pic>
        <p:nvPicPr>
          <p:cNvPr id="5" name="Picture 2" descr="D:\Documents\Папа\военные фото\SAM_24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4283" y="1933793"/>
            <a:ext cx="2529678" cy="1570496"/>
          </a:xfrm>
          <a:prstGeom prst="rect">
            <a:avLst/>
          </a:prstGeom>
          <a:noFill/>
        </p:spPr>
      </p:pic>
      <p:pic>
        <p:nvPicPr>
          <p:cNvPr id="6" name="Picture 5" descr="D:\Downloads\SAM_645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0589" y="2176899"/>
            <a:ext cx="2744854" cy="1570496"/>
          </a:xfrm>
          <a:prstGeom prst="rect">
            <a:avLst/>
          </a:prstGeom>
          <a:noFill/>
        </p:spPr>
      </p:pic>
      <p:pic>
        <p:nvPicPr>
          <p:cNvPr id="7" name="Рисунок 3" descr="C:\Users\User\Desktop\SAM_37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9880" y="4191486"/>
            <a:ext cx="2470161" cy="1584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" descr="C:\Users\User\Desktop\SAM_606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30968" y="3701016"/>
            <a:ext cx="2857520" cy="208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959" y="3912551"/>
            <a:ext cx="2411760" cy="166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97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241</Words>
  <Application>Microsoft Office PowerPoint</Application>
  <PresentationFormat>Широкоэкранный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Әскери-патриоттық тәрбие</vt:lpstr>
      <vt:lpstr>Мақсаты:</vt:lpstr>
      <vt:lpstr>Міндеттері:</vt:lpstr>
      <vt:lpstr>Дәстүрлі жұмыс</vt:lpstr>
      <vt:lpstr>Материалдарды визуализациялау</vt:lpstr>
      <vt:lpstr>Белсенді өмір позициясын тәрбиелеу</vt:lpstr>
      <vt:lpstr>Фотоматериалдар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Әскери-патриоттық тәрбие</dc:title>
  <dc:creator>User</dc:creator>
  <cp:lastModifiedBy>User</cp:lastModifiedBy>
  <cp:revision>4</cp:revision>
  <dcterms:created xsi:type="dcterms:W3CDTF">2019-04-19T06:35:42Z</dcterms:created>
  <dcterms:modified xsi:type="dcterms:W3CDTF">2019-04-19T06:55:48Z</dcterms:modified>
</cp:coreProperties>
</file>