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8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6CC2D-D5BD-4D69-B096-FA66319CBB7E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9C0AA-D309-44BB-8575-3E3FC15DF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C0AA-D309-44BB-8575-3E3FC15DFDF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237FB6-EB64-456D-AABD-168DE595E7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383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1338E-2937-4F7F-ADA2-03F21700D0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08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ADDD6-3622-4FA6-AA9B-BAE6AEA128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065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B98A7-4C45-47A7-BB78-5EDA8E80D0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8356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5607E-A774-490C-8E8E-B7623D4F26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1133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73A81-32A1-4D36-86B0-3AEB9E77A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916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04E4-9FAA-4E57-865F-B6AAFC3483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6233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22C8F-CDE2-4DD7-A4F1-DED72686B6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934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D6D9-D2A6-4ABE-9213-7CC10086D5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472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9D038-7517-4E65-A411-57C30AAED8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285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41C51-6B86-4947-9B19-FE4F88C3F5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8062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FD4C376-E9F0-49D6-86B5-3D5CB5CD9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77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4EBB90-A973-4C70-8659-5F660DFDF6F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358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39077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МО учителей политехнического цикла за 2018-2019 учебный год.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Военно-спортивная игра «Алау» с.Зеренда (октябрь)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Соревнования по стрельбе «Снайпер» (декабрь)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Участие в районных соревнованиях по военизированному кроссу в рамках районной спартакиады «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Намыс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(январь)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Участие по выполнению нормативов военно-спортивного комплекса «февраль»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Байконуров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К.И. –учитель НВП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14842"/>
          </a:xfrm>
        </p:spPr>
        <p:txBody>
          <a:bodyPr>
            <a:noAutofit/>
          </a:bodyPr>
          <a:lstStyle/>
          <a:p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В течении года она неоднократно участвовала в районных и областных конкурсах 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заняли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два почетных  1х – и три 2х места, также в областном  конкурсе 1е  место  </a:t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kern="0" dirty="0" smtClean="0">
                <a:latin typeface="Times New Roman" pitchFamily="18" charset="0"/>
                <a:cs typeface="Times New Roman" pitchFamily="18" charset="0"/>
              </a:rPr>
              <a:t>Сертификаты участников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kern="0" dirty="0" smtClean="0">
                <a:latin typeface="Times New Roman" pitchFamily="18" charset="0"/>
                <a:cs typeface="Times New Roman" pitchFamily="18" charset="0"/>
              </a:rPr>
              <a:t>Благодарственное письмо и ценный подарок.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Бехтгольд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М.А.- Учитель технологии и черчения.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620" y="2214554"/>
            <a:ext cx="1587807" cy="211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357430"/>
          </a:xfrm>
        </p:spPr>
        <p:txBody>
          <a:bodyPr>
            <a:normAutofit fontScale="90000"/>
          </a:bodyPr>
          <a:lstStyle/>
          <a:p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феврале 02.02.19г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Участвовали второй раз в районном конкурсе юных художников «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Бояулар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купиясы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этот конкурс собрал 46 конкурсантов. В прошлом году мы тоже принимали участвовали в этом конкурсе.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Заняли 2е и 1е место Аушева Лолита и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Касымова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Эльмира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Тема этого творческого конкурса была  «Гордость моя Астана» и «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жангыру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– путь обновления. Ученицы 9 го класса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Аманжолова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Аделя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Касымова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Дина  прошли 2 отборочных  тура. Участвовали в очном конкурсе рисовали в течении 2 часов.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Таже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как и в прошлом году заняли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1е место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Аманжолова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Аделя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  2е место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Касымова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Дина.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571744"/>
            <a:ext cx="1883673" cy="262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4554"/>
            <a:ext cx="1571683" cy="20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1942"/>
            <a:ext cx="1446619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2143116"/>
            <a:ext cx="2336951" cy="311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827">
            <a:off x="3052936" y="4423082"/>
            <a:ext cx="1530409" cy="204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87">
            <a:off x="6896802" y="4747422"/>
            <a:ext cx="1585168" cy="209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785926"/>
          </a:xfrm>
        </p:spPr>
        <p:txBody>
          <a:bodyPr>
            <a:noAutofit/>
          </a:bodyPr>
          <a:lstStyle/>
          <a:p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Участвовали в областном конкурсе  юных художников  «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Бояулар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купиясы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Проходящего в рамках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жангыру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Участница конкурса 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Касымова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Дина..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Задача была непростая  экзамен рисунка и живописи длился 3ч.. Затем проверка домашнего задания .</a:t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Третий этап выставка ее творческих работ Дина подтвердила </a:t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свой талант заняв 1е место среди </a:t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86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конкурсантов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 всей области. С художественных школ и городских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 прошлом году в этом конкурсе у нас тоже было призовое 3е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место заняла его  Аушева Лолита.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8" y="1879348"/>
            <a:ext cx="2788254" cy="209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38" y="1943545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35" y="2232502"/>
            <a:ext cx="1452819" cy="10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1" y="4317650"/>
            <a:ext cx="2899648" cy="21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773103" cy="20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77" y="3600955"/>
            <a:ext cx="1560867" cy="11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190">
            <a:off x="3075835" y="4980569"/>
            <a:ext cx="1283574" cy="171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04">
            <a:off x="5407009" y="5058882"/>
            <a:ext cx="1206289" cy="160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2" y="4898682"/>
            <a:ext cx="1416851" cy="173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706">
            <a:off x="2810241" y="3070404"/>
            <a:ext cx="953311" cy="127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41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76" y="188640"/>
            <a:ext cx="8740812" cy="1247285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августе  15.08.18г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Приняли участие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 Областном конкурсе Декоративного творчества  «Алтын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казына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Который проходил 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территории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центрального парка  г Кокшетау.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Заняли 3е место ..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были награждены сертификатами и памятными подарками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84268"/>
            <a:ext cx="2964565" cy="222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83" y="4087269"/>
            <a:ext cx="1718153" cy="229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26" y="1692376"/>
            <a:ext cx="1634061" cy="217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88" y="1435925"/>
            <a:ext cx="3218824" cy="241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6" y="1484784"/>
            <a:ext cx="3153679" cy="236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4087269"/>
            <a:ext cx="2412504" cy="2438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Конкурс прошел интересно, увлекательно мастер классы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Экскурсии.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Обед в ресторане 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Выступление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Членов Союза художников РК.</a:t>
            </a:r>
          </a:p>
          <a:p>
            <a:pPr algn="ctr"/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57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7"/>
            <a:ext cx="8208912" cy="112013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Участвовали в районном конкурсе декоративного творчества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«Город мастеров : храним и  представляем наследие наших предков»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мои девочки заняли  призовые 2е места это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Касымова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Дина,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Аманжолова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Аделя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Костенко Анна 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50257"/>
            <a:ext cx="3934414" cy="295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35906"/>
            <a:ext cx="1944216" cy="14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42" y="4509120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03" y="4941168"/>
            <a:ext cx="2256251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4015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Участвовала в областном семинаре учителей художественного труда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13765"/>
            <a:ext cx="6192688" cy="34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00" y="4365104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567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285992"/>
            <a:ext cx="8229600" cy="1143000"/>
          </a:xfrm>
        </p:spPr>
        <p:txBody>
          <a:bodyPr/>
          <a:lstStyle/>
          <a:p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857232"/>
            <a:ext cx="7772400" cy="12430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Цели: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428868"/>
            <a:ext cx="8001056" cy="1643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Выявить степень реализации поставленных перед членами МО задач, наметить план работы МО на новый учебный год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785926"/>
            <a:ext cx="7358114" cy="44291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 политехнического цикла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8715436" cy="578647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Август. Тема: «Организация методической и учебной деятельности МО на 2018-2019 учебный год».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.Ноябрь. Тема: «Современный урок как основа для развития творческих способностей учащихся и создание условий для их самореализации».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Январь. Тема: «Новые педагогические технологии в обучении предметам политехнического цикла».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Март. Тема: «Использование здоровье сберегающих технологии и физической культуры.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Май. Тема: «Итоги учебного года»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План работы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2716553" cy="371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Жалмуканов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К.К. - Учитель технологии и черчения.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ФОТО 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285992"/>
            <a:ext cx="2714644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ФОТО 00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285992"/>
            <a:ext cx="2649701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500175"/>
            <a:ext cx="285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1 место на учительских соревнования по шахатам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1500175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2 место в личном первенстве на зональных соревнованиях по шахматам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1500174"/>
            <a:ext cx="285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3 место в личном первенстве на зональных соревнованиях по шахмотам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О\Грамота по тогызкумалак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2059161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Учителя физической культуры- </a:t>
            </a:r>
            <a:r>
              <a:rPr lang="ru-RU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Жилкайдаров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А. К. Шекерімов Қ.Т.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C:\Users\User\Desktop\МО\Грамота по шашкам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29518" y="-12526628"/>
            <a:ext cx="2139998" cy="2968739"/>
          </a:xfrm>
          <a:prstGeom prst="rect">
            <a:avLst/>
          </a:prstGeom>
          <a:noFill/>
        </p:spPr>
      </p:pic>
      <p:pic>
        <p:nvPicPr>
          <p:cNvPr id="2058" name="Picture 10" descr="C:\Users\User\Desktop\МО\Грамота по шашкам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67600" y="-13273088"/>
            <a:ext cx="2678080" cy="3715200"/>
          </a:xfrm>
          <a:prstGeom prst="rect">
            <a:avLst/>
          </a:prstGeom>
          <a:noFill/>
        </p:spPr>
      </p:pic>
      <p:pic>
        <p:nvPicPr>
          <p:cNvPr id="2059" name="Picture 11" descr="C:\Users\User\Desktop\МО\Грамота по шашкам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214554"/>
            <a:ext cx="209641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0" name="Picture 12" descr="C:\Users\User\Desktop\МО\ФОТО 001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214554"/>
            <a:ext cx="214314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1" name="Picture 13" descr="C:\Users\User\Desktop\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2214554"/>
            <a:ext cx="207170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57158" y="157161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1 место на районных соревнованиях по “Асық ату”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1736" y="1571612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 место на районных соревнованиях по “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Шашкам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714876" y="1571612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2 место на районных соревнованиях по “Тоғыз құмалақ”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786578" y="157161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3 место в открытом районном турнире по волейболу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МО\Грамота Али М.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2933439" cy="211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Шекерімов Қ.Т. – Учитель физической культуры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User\Desktop\МО\Курес Абдразак Алимж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00240"/>
            <a:ext cx="2857520" cy="21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User\Desktop\МО\Курес Кабдылмалик 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357694"/>
            <a:ext cx="321471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User\Desktop\МО\Рамазанов Бекзат 2 мнесто по казак куреси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130088" y="-8001080"/>
            <a:ext cx="2086000" cy="1503680"/>
          </a:xfrm>
          <a:prstGeom prst="rect">
            <a:avLst/>
          </a:prstGeom>
          <a:noFill/>
        </p:spPr>
      </p:pic>
      <p:pic>
        <p:nvPicPr>
          <p:cNvPr id="3080" name="Picture 8" descr="C:\Users\User\Desktop\МО\Рамазанов Бекзат 2 мнесто по казак куреси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000240"/>
            <a:ext cx="264320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00792"/>
          </a:xfrm>
        </p:spPr>
        <p:txBody>
          <a:bodyPr>
            <a:noAutofit/>
          </a:bodyPr>
          <a:lstStyle/>
          <a:p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Әли Ма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сат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- участие на республике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i="1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1,2,3-места в областных соревнованиях по  «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», 1- место на областных соревнованиях по «Дзюдо», 1- место на районных соревнованиях по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i="1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Рамазанов Бекзат- участние на республике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-места в областных соревнованиях по  «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», 1- место на районных соревнованиях по «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Әбдіразақ Әлімжан 3- место на областных соревнованиях, участник районных соревнований по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i="1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Участник в областных соревнованиях по 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Асық ату.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Қабдімалик Азат 3- место на областных соревнованиях, участник районных соревнований по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i="1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Әбдіразақ Әділет 3- место на областных соревнованиях, участник районных соревнований по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300" i="1" dirty="0" smtClean="0">
                <a:latin typeface="Times New Roman" pitchFamily="18" charset="0"/>
                <a:cs typeface="Times New Roman" pitchFamily="18" charset="0"/>
              </a:rPr>
              <a:t>Қазақ күресі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kk-KZ" sz="23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Әбдіразақ Әлішер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Участник в областных соревнованиях по </a:t>
            </a:r>
            <a:r>
              <a:rPr lang="kk-KZ" sz="2300" dirty="0" smtClean="0">
                <a:latin typeface="Times New Roman" pitchFamily="18" charset="0"/>
                <a:cs typeface="Times New Roman" pitchFamily="18" charset="0"/>
              </a:rPr>
              <a:t>Асық ату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гшшщ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488" y="4143380"/>
            <a:ext cx="3817931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Жилкайдаров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А.К. – Учитель физической культуры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546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85860"/>
            <a:ext cx="278608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User\Desktop\тог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2928958" cy="278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295</TotalTime>
  <Words>506</Words>
  <PresentationFormat>Экран (4:3)</PresentationFormat>
  <Paragraphs>49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Открытая</vt:lpstr>
      <vt:lpstr>Тема Office</vt:lpstr>
      <vt:lpstr>Отчет МО учителей политехнического цикла за 2018-2019 учебный год.</vt:lpstr>
      <vt:lpstr>Цели:</vt:lpstr>
      <vt:lpstr>МО политехнического цикла</vt:lpstr>
      <vt:lpstr>План работы </vt:lpstr>
      <vt:lpstr>Жалмуканов К.К. - Учитель технологии и черчения. </vt:lpstr>
      <vt:lpstr>Учителя физической культуры- Жилкайдаров А. К. Шекерімов Қ.Т. </vt:lpstr>
      <vt:lpstr>Шекерімов Қ.Т. – Учитель физической культуры </vt:lpstr>
      <vt:lpstr>Слайд 8</vt:lpstr>
      <vt:lpstr>Жилкайдаров А.К. – Учитель физической культуры </vt:lpstr>
      <vt:lpstr>Байконуров К.И. –учитель НВП</vt:lpstr>
      <vt:lpstr>Бехтгольд М.А.- Учитель технологии и черчения.</vt:lpstr>
      <vt:lpstr> В феврале 02.02.19г  Участвовали второй раз в районном конкурсе юных художников «Бояулар купиясы» этот конкурс собрал 46 конкурсантов. В прошлом году мы тоже принимали участвовали в этом конкурсе.  Заняли 2е и 1е место Аушева Лолита и Касымова Эльмира.   Тема этого творческого конкурса была  «Гордость моя Астана» и «Рухани жангыру» – путь обновления. Ученицы 9 го класса Аманжолова  Аделя и Касымова Дина  прошли 2 отборочных  тура. Участвовали в очном конкурсе рисовали в течении 2 часов. Таже как и в прошлом году заняли  1е место Аманжолова Аделя и  2е место Касымова Дина. </vt:lpstr>
      <vt:lpstr>Участвовали в областном конкурсе  юных художников  «Бояулар купиясы».  Проходящего в рамках программы «Рухани жангыру». Участница конкурса  Касымова Дина.. Задача была непростая  экзамен рисунка и живописи длился 3ч.. Затем проверка домашнего задания . Третий этап выставка ее творческих работ Дина подтвердила  свой талант заняв 1е место среди  86 конкурсантов со всей области. С художественных школ и городских В прошлом году в этом конкурсе у нас тоже было призовое 3е место заняла его  Аушева Лолита.</vt:lpstr>
      <vt:lpstr>В августе  15.08.18г Приняли участие  в  Областном конкурсе Декоративного творчества  «Алтын казына»  Который проходил на территории  центрального парка  г Кокшетау.  Заняли 3е место ..были награждены сертификатами и памятными подарками.  </vt:lpstr>
      <vt:lpstr>Участвовали в районном конкурсе декоративного творчества  «Город мастеров : храним и  представляем наследие наших предков»  мои девочки заняли  призовые 2е места это Касымова Дина, Аманжолова  Аделя, Костенко Анна .</vt:lpstr>
      <vt:lpstr>Участвовала в областном семинаре учителей художественного труда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МО учителей политехнического цикла за 2018-2019</dc:title>
  <dc:creator>User</dc:creator>
  <cp:lastModifiedBy>Шахметов У.Д.</cp:lastModifiedBy>
  <cp:revision>33</cp:revision>
  <dcterms:created xsi:type="dcterms:W3CDTF">2019-05-16T06:58:21Z</dcterms:created>
  <dcterms:modified xsi:type="dcterms:W3CDTF">2019-05-17T06:55:40Z</dcterms:modified>
</cp:coreProperties>
</file>