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55608"/>
            <a:ext cx="7766936" cy="1759788"/>
          </a:xfrm>
        </p:spPr>
        <p:txBody>
          <a:bodyPr/>
          <a:lstStyle/>
          <a:p>
            <a:pPr algn="ctr"/>
            <a:r>
              <a:rPr lang="ru-RU" b="1" dirty="0" smtClean="0"/>
              <a:t>12июня –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1021" y="2929399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всемирный день </a:t>
            </a:r>
            <a:r>
              <a:rPr lang="ru-RU" sz="3200" b="1" dirty="0" smtClean="0">
                <a:solidFill>
                  <a:srgbClr val="FF0000"/>
                </a:solidFill>
              </a:rPr>
              <a:t>борьбы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против эксплуатации детского труда</a:t>
            </a:r>
          </a:p>
        </p:txBody>
      </p:sp>
    </p:spTree>
    <p:extLst>
      <p:ext uri="{BB962C8B-B14F-4D97-AF65-F5344CB8AC3E}">
        <p14:creationId xmlns:p14="http://schemas.microsoft.com/office/powerpoint/2010/main" val="184430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403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Национальная информационная кампании</a:t>
            </a:r>
            <a:r>
              <a:rPr lang="ru-RU" dirty="0"/>
              <a:t> «12 </a:t>
            </a:r>
            <a:r>
              <a:rPr lang="ru-RU" b="1" dirty="0"/>
              <a:t>дней</a:t>
            </a:r>
            <a:r>
              <a:rPr lang="ru-RU" dirty="0"/>
              <a:t> </a:t>
            </a:r>
            <a:r>
              <a:rPr lang="ru-RU" b="1" dirty="0"/>
              <a:t>борьбы</a:t>
            </a:r>
            <a:r>
              <a:rPr lang="ru-RU" dirty="0"/>
              <a:t> </a:t>
            </a:r>
            <a:r>
              <a:rPr lang="ru-RU" b="1" dirty="0"/>
              <a:t>против</a:t>
            </a:r>
            <a:r>
              <a:rPr lang="ru-RU" dirty="0"/>
              <a:t> </a:t>
            </a:r>
            <a:r>
              <a:rPr lang="ru-RU" b="1" dirty="0"/>
              <a:t>эксплуатации</a:t>
            </a:r>
            <a:r>
              <a:rPr lang="ru-RU" dirty="0"/>
              <a:t> </a:t>
            </a:r>
            <a:r>
              <a:rPr lang="ru-RU" b="1" dirty="0"/>
              <a:t>детского</a:t>
            </a:r>
            <a:r>
              <a:rPr lang="ru-RU" dirty="0"/>
              <a:t> </a:t>
            </a:r>
            <a:r>
              <a:rPr lang="ru-RU" b="1" dirty="0"/>
              <a:t>труда</a:t>
            </a:r>
            <a:r>
              <a:rPr lang="ru-RU" dirty="0"/>
              <a:t>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Кампания в стране ежегодно проводится в преддверии летних каникул в период с 1 по 12 июня.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2020 году данная </a:t>
            </a:r>
            <a:r>
              <a:rPr lang="ru-RU" dirty="0" smtClean="0"/>
              <a:t>акция проходит </a:t>
            </a:r>
            <a:r>
              <a:rPr lang="ru-RU" dirty="0"/>
              <a:t>под девизом «Нет! – </a:t>
            </a:r>
            <a:r>
              <a:rPr lang="ru-RU" b="1" dirty="0"/>
              <a:t>Эксплуатации</a:t>
            </a:r>
            <a:r>
              <a:rPr lang="ru-RU" dirty="0"/>
              <a:t> </a:t>
            </a:r>
            <a:r>
              <a:rPr lang="ru-RU" b="1" dirty="0"/>
              <a:t>детского</a:t>
            </a:r>
            <a:r>
              <a:rPr lang="ru-RU" dirty="0"/>
              <a:t> </a:t>
            </a:r>
            <a:r>
              <a:rPr lang="ru-RU" b="1" dirty="0"/>
              <a:t>труда</a:t>
            </a:r>
            <a:r>
              <a:rPr lang="ru-RU" dirty="0"/>
              <a:t>!». </a:t>
            </a:r>
            <a:endParaRPr lang="ru-RU" dirty="0" smtClean="0"/>
          </a:p>
          <a:p>
            <a:r>
              <a:rPr lang="ru-RU" dirty="0" smtClean="0"/>
              <a:t>Основная цель </a:t>
            </a:r>
            <a:r>
              <a:rPr lang="ru-RU" dirty="0"/>
              <a:t>кампании </a:t>
            </a:r>
            <a:r>
              <a:rPr lang="ru-RU" dirty="0" smtClean="0"/>
              <a:t>- </a:t>
            </a:r>
            <a:r>
              <a:rPr lang="ru-RU" dirty="0"/>
              <a:t>привлечение внимания общества, включая взрослых, </a:t>
            </a:r>
            <a:r>
              <a:rPr lang="ru-RU" b="1" dirty="0"/>
              <a:t>детей</a:t>
            </a:r>
            <a:r>
              <a:rPr lang="ru-RU" dirty="0"/>
              <a:t> и их родителей к вопросам предупреждения применения наихудших форм </a:t>
            </a:r>
            <a:r>
              <a:rPr lang="ru-RU" b="1" dirty="0"/>
              <a:t>детского</a:t>
            </a:r>
            <a:r>
              <a:rPr lang="ru-RU" dirty="0"/>
              <a:t> </a:t>
            </a:r>
            <a:r>
              <a:rPr lang="ru-RU" b="1" dirty="0"/>
              <a:t>труда</a:t>
            </a:r>
            <a:r>
              <a:rPr lang="ru-RU" dirty="0"/>
              <a:t>, а также правовое информирование в данной области. </a:t>
            </a:r>
          </a:p>
        </p:txBody>
      </p:sp>
    </p:spTree>
    <p:extLst>
      <p:ext uri="{BB962C8B-B14F-4D97-AF65-F5344CB8AC3E}">
        <p14:creationId xmlns:p14="http://schemas.microsoft.com/office/powerpoint/2010/main" val="310888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 – против эксплуатации!</a:t>
            </a:r>
            <a:br>
              <a:rPr lang="ru-RU" dirty="0" smtClean="0"/>
            </a:br>
            <a:r>
              <a:rPr lang="ru-RU" dirty="0" smtClean="0"/>
              <a:t>Мы- за счастливое детство!</a:t>
            </a:r>
            <a:endParaRPr lang="ru-RU" dirty="0"/>
          </a:p>
        </p:txBody>
      </p:sp>
      <p:pic>
        <p:nvPicPr>
          <p:cNvPr id="6" name="Picture 2" descr="C:\Users\Админ\Desktop\3cc47a71-d36b-4cdd-a51a-b3df7f4f55cc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4278008"/>
            <a:ext cx="3054974" cy="20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Админ\Desktop\фото2\89164f29-32c8-4e05-832d-d7ac6ca4367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425" y="1942073"/>
            <a:ext cx="2576668" cy="198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Админ\Desktop\фото2\c09055ab-bec0-4793-8e0e-066b0b152bc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942072"/>
            <a:ext cx="3054973" cy="215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Админ\Desktop\фото2\eaf084e6-9e56-4b0b-ad64-f07871ebc11a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24" y="4233752"/>
            <a:ext cx="2543069" cy="206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Админ\Desktop\фото2\22563de7-2dab-425e-8e87-40ff429b80b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810" y="2736926"/>
            <a:ext cx="2863552" cy="201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1657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50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12июня –</vt:lpstr>
      <vt:lpstr>Национальная информационная кампании «12 дней борьбы против эксплуатации детского труда». </vt:lpstr>
      <vt:lpstr>Мы – против эксплуатации! Мы- за счастливое детство!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12июня - всемирный день борьбы против эксплуатации детского труда</dc:title>
  <dc:creator>Admin_3</dc:creator>
  <cp:lastModifiedBy>Admin_3</cp:lastModifiedBy>
  <cp:revision>3</cp:revision>
  <dcterms:created xsi:type="dcterms:W3CDTF">2020-06-12T11:26:25Z</dcterms:created>
  <dcterms:modified xsi:type="dcterms:W3CDTF">2020-06-12T11:54:42Z</dcterms:modified>
</cp:coreProperties>
</file>